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9" r:id="rId5"/>
  </p:sldIdLst>
  <p:sldSz cx="12599988" cy="125999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B4CB"/>
    <a:srgbClr val="35889B"/>
    <a:srgbClr val="136474"/>
    <a:srgbClr val="4A9F68"/>
    <a:srgbClr val="EA4E43"/>
    <a:srgbClr val="FDA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B8E6DD-9E63-7449-B11C-251B8CCDAE4F}" v="8" dt="2024-04-24T10:05:18.3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73"/>
    <p:restoredTop sz="96327"/>
  </p:normalViewPr>
  <p:slideViewPr>
    <p:cSldViewPr snapToGrid="0">
      <p:cViewPr varScale="1">
        <p:scale>
          <a:sx n="67" d="100"/>
          <a:sy n="67" d="100"/>
        </p:scale>
        <p:origin x="8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4999" y="2062083"/>
            <a:ext cx="10709990" cy="4386662"/>
          </a:xfrm>
          <a:prstGeom prst="rect">
            <a:avLst/>
          </a:prstGeom>
        </p:spPr>
        <p:txBody>
          <a:bodyPr anchor="b"/>
          <a:lstStyle>
            <a:lvl1pPr algn="ctr">
              <a:defRPr sz="826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4999" y="6617911"/>
            <a:ext cx="9449991" cy="30420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307"/>
            </a:lvl1pPr>
            <a:lvl2pPr marL="630022" indent="0" algn="ctr">
              <a:buNone/>
              <a:defRPr sz="2756"/>
            </a:lvl2pPr>
            <a:lvl3pPr marL="1260043" indent="0" algn="ctr">
              <a:buNone/>
              <a:defRPr sz="2480"/>
            </a:lvl3pPr>
            <a:lvl4pPr marL="1890065" indent="0" algn="ctr">
              <a:buNone/>
              <a:defRPr sz="2205"/>
            </a:lvl4pPr>
            <a:lvl5pPr marL="2520086" indent="0" algn="ctr">
              <a:buNone/>
              <a:defRPr sz="2205"/>
            </a:lvl5pPr>
            <a:lvl6pPr marL="3150108" indent="0" algn="ctr">
              <a:buNone/>
              <a:defRPr sz="2205"/>
            </a:lvl6pPr>
            <a:lvl7pPr marL="3780130" indent="0" algn="ctr">
              <a:buNone/>
              <a:defRPr sz="2205"/>
            </a:lvl7pPr>
            <a:lvl8pPr marL="4410151" indent="0" algn="ctr">
              <a:buNone/>
              <a:defRPr sz="2205"/>
            </a:lvl8pPr>
            <a:lvl9pPr marL="5040173" indent="0" algn="ctr">
              <a:buNone/>
              <a:defRPr sz="2205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6249" y="11678325"/>
            <a:ext cx="2834997" cy="670833"/>
          </a:xfrm>
          <a:prstGeom prst="rect">
            <a:avLst/>
          </a:prstGeom>
        </p:spPr>
        <p:txBody>
          <a:bodyPr/>
          <a:lstStyle/>
          <a:p>
            <a:fld id="{C7825A71-3B90-384A-881C-DF86A444997E}" type="datetimeFigureOut">
              <a:rPr lang="fr-FR" smtClean="0"/>
              <a:t>24/04/2024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73746" y="11678325"/>
            <a:ext cx="4252496" cy="67083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8742" y="11678325"/>
            <a:ext cx="2834997" cy="670833"/>
          </a:xfrm>
          <a:prstGeom prst="rect">
            <a:avLst/>
          </a:prstGeom>
        </p:spPr>
        <p:txBody>
          <a:bodyPr/>
          <a:lstStyle/>
          <a:p>
            <a:fld id="{F112DD14-B6F5-3544-9FB0-00A150FA99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6788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49" y="670836"/>
            <a:ext cx="10867490" cy="2435415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49" y="3354163"/>
            <a:ext cx="10867490" cy="79945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6249" y="11678325"/>
            <a:ext cx="2834997" cy="670833"/>
          </a:xfrm>
          <a:prstGeom prst="rect">
            <a:avLst/>
          </a:prstGeom>
        </p:spPr>
        <p:txBody>
          <a:bodyPr/>
          <a:lstStyle/>
          <a:p>
            <a:fld id="{C7825A71-3B90-384A-881C-DF86A444997E}" type="datetimeFigureOut">
              <a:rPr lang="fr-FR" smtClean="0"/>
              <a:t>24/04/2024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73746" y="11678325"/>
            <a:ext cx="4252496" cy="67083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8742" y="11678325"/>
            <a:ext cx="2834997" cy="670833"/>
          </a:xfrm>
          <a:prstGeom prst="rect">
            <a:avLst/>
          </a:prstGeom>
        </p:spPr>
        <p:txBody>
          <a:bodyPr/>
          <a:lstStyle/>
          <a:p>
            <a:fld id="{F112DD14-B6F5-3544-9FB0-00A150FA99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6721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6867" y="670833"/>
            <a:ext cx="2716872" cy="10677907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50" y="670833"/>
            <a:ext cx="7993117" cy="106779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6249" y="11678325"/>
            <a:ext cx="2834997" cy="670833"/>
          </a:xfrm>
          <a:prstGeom prst="rect">
            <a:avLst/>
          </a:prstGeom>
        </p:spPr>
        <p:txBody>
          <a:bodyPr/>
          <a:lstStyle/>
          <a:p>
            <a:fld id="{C7825A71-3B90-384A-881C-DF86A444997E}" type="datetimeFigureOut">
              <a:rPr lang="fr-FR" smtClean="0"/>
              <a:t>24/04/2024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73746" y="11678325"/>
            <a:ext cx="4252496" cy="67083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8742" y="11678325"/>
            <a:ext cx="2834997" cy="670833"/>
          </a:xfrm>
          <a:prstGeom prst="rect">
            <a:avLst/>
          </a:prstGeom>
        </p:spPr>
        <p:txBody>
          <a:bodyPr/>
          <a:lstStyle/>
          <a:p>
            <a:fld id="{F112DD14-B6F5-3544-9FB0-00A150FA99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5042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49" y="670836"/>
            <a:ext cx="10867490" cy="2435415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49" y="3354163"/>
            <a:ext cx="10867490" cy="79945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6249" y="11678325"/>
            <a:ext cx="2834997" cy="670833"/>
          </a:xfrm>
          <a:prstGeom prst="rect">
            <a:avLst/>
          </a:prstGeom>
        </p:spPr>
        <p:txBody>
          <a:bodyPr/>
          <a:lstStyle/>
          <a:p>
            <a:fld id="{C7825A71-3B90-384A-881C-DF86A444997E}" type="datetimeFigureOut">
              <a:rPr lang="fr-FR" smtClean="0"/>
              <a:t>24/04/2024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73746" y="11678325"/>
            <a:ext cx="4252496" cy="67083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8742" y="11678325"/>
            <a:ext cx="2834997" cy="670833"/>
          </a:xfrm>
          <a:prstGeom prst="rect">
            <a:avLst/>
          </a:prstGeom>
        </p:spPr>
        <p:txBody>
          <a:bodyPr/>
          <a:lstStyle/>
          <a:p>
            <a:fld id="{F112DD14-B6F5-3544-9FB0-00A150FA99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3492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3141251"/>
            <a:ext cx="10867490" cy="5241244"/>
          </a:xfrm>
          <a:prstGeom prst="rect">
            <a:avLst/>
          </a:prstGeom>
        </p:spPr>
        <p:txBody>
          <a:bodyPr anchor="b"/>
          <a:lstStyle>
            <a:lvl1pPr>
              <a:defRPr sz="826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8432079"/>
            <a:ext cx="10867490" cy="27562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7">
                <a:solidFill>
                  <a:schemeClr val="tx1"/>
                </a:solidFill>
              </a:defRPr>
            </a:lvl1pPr>
            <a:lvl2pPr marL="630022" indent="0">
              <a:buNone/>
              <a:defRPr sz="2756">
                <a:solidFill>
                  <a:schemeClr val="tx1">
                    <a:tint val="75000"/>
                  </a:schemeClr>
                </a:solidFill>
              </a:defRPr>
            </a:lvl2pPr>
            <a:lvl3pPr marL="1260043" indent="0">
              <a:buNone/>
              <a:defRPr sz="2480">
                <a:solidFill>
                  <a:schemeClr val="tx1">
                    <a:tint val="75000"/>
                  </a:schemeClr>
                </a:solidFill>
              </a:defRPr>
            </a:lvl3pPr>
            <a:lvl4pPr marL="1890065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4pPr>
            <a:lvl5pPr marL="2520086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5pPr>
            <a:lvl6pPr marL="3150108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6pPr>
            <a:lvl7pPr marL="3780130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7pPr>
            <a:lvl8pPr marL="4410151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8pPr>
            <a:lvl9pPr marL="5040173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6249" y="11678325"/>
            <a:ext cx="2834997" cy="670833"/>
          </a:xfrm>
          <a:prstGeom prst="rect">
            <a:avLst/>
          </a:prstGeom>
        </p:spPr>
        <p:txBody>
          <a:bodyPr/>
          <a:lstStyle/>
          <a:p>
            <a:fld id="{C7825A71-3B90-384A-881C-DF86A444997E}" type="datetimeFigureOut">
              <a:rPr lang="fr-FR" smtClean="0"/>
              <a:t>24/04/2024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73746" y="11678325"/>
            <a:ext cx="4252496" cy="67083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8742" y="11678325"/>
            <a:ext cx="2834997" cy="670833"/>
          </a:xfrm>
          <a:prstGeom prst="rect">
            <a:avLst/>
          </a:prstGeom>
        </p:spPr>
        <p:txBody>
          <a:bodyPr/>
          <a:lstStyle/>
          <a:p>
            <a:fld id="{F112DD14-B6F5-3544-9FB0-00A150FA99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724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49" y="670836"/>
            <a:ext cx="10867490" cy="2435415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49" y="3354163"/>
            <a:ext cx="5354995" cy="79945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744" y="3354163"/>
            <a:ext cx="5354995" cy="79945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6249" y="11678325"/>
            <a:ext cx="2834997" cy="670833"/>
          </a:xfrm>
          <a:prstGeom prst="rect">
            <a:avLst/>
          </a:prstGeom>
        </p:spPr>
        <p:txBody>
          <a:bodyPr/>
          <a:lstStyle/>
          <a:p>
            <a:fld id="{C7825A71-3B90-384A-881C-DF86A444997E}" type="datetimeFigureOut">
              <a:rPr lang="fr-FR" smtClean="0"/>
              <a:t>24/04/2024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73746" y="11678325"/>
            <a:ext cx="4252496" cy="67083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98742" y="11678325"/>
            <a:ext cx="2834997" cy="670833"/>
          </a:xfrm>
          <a:prstGeom prst="rect">
            <a:avLst/>
          </a:prstGeom>
        </p:spPr>
        <p:txBody>
          <a:bodyPr/>
          <a:lstStyle/>
          <a:p>
            <a:fld id="{F112DD14-B6F5-3544-9FB0-00A150FA99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6894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670836"/>
            <a:ext cx="10867490" cy="2435415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92" y="3088748"/>
            <a:ext cx="5330385" cy="151374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307" b="1"/>
            </a:lvl1pPr>
            <a:lvl2pPr marL="630022" indent="0">
              <a:buNone/>
              <a:defRPr sz="2756" b="1"/>
            </a:lvl2pPr>
            <a:lvl3pPr marL="1260043" indent="0">
              <a:buNone/>
              <a:defRPr sz="2480" b="1"/>
            </a:lvl3pPr>
            <a:lvl4pPr marL="1890065" indent="0">
              <a:buNone/>
              <a:defRPr sz="2205" b="1"/>
            </a:lvl4pPr>
            <a:lvl5pPr marL="2520086" indent="0">
              <a:buNone/>
              <a:defRPr sz="2205" b="1"/>
            </a:lvl5pPr>
            <a:lvl6pPr marL="3150108" indent="0">
              <a:buNone/>
              <a:defRPr sz="2205" b="1"/>
            </a:lvl6pPr>
            <a:lvl7pPr marL="3780130" indent="0">
              <a:buNone/>
              <a:defRPr sz="2205" b="1"/>
            </a:lvl7pPr>
            <a:lvl8pPr marL="4410151" indent="0">
              <a:buNone/>
              <a:defRPr sz="2205" b="1"/>
            </a:lvl8pPr>
            <a:lvl9pPr marL="5040173" indent="0">
              <a:buNone/>
              <a:defRPr sz="2205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92" y="4602496"/>
            <a:ext cx="5330385" cy="67695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8745" y="3088748"/>
            <a:ext cx="5356636" cy="151374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307" b="1"/>
            </a:lvl1pPr>
            <a:lvl2pPr marL="630022" indent="0">
              <a:buNone/>
              <a:defRPr sz="2756" b="1"/>
            </a:lvl2pPr>
            <a:lvl3pPr marL="1260043" indent="0">
              <a:buNone/>
              <a:defRPr sz="2480" b="1"/>
            </a:lvl3pPr>
            <a:lvl4pPr marL="1890065" indent="0">
              <a:buNone/>
              <a:defRPr sz="2205" b="1"/>
            </a:lvl4pPr>
            <a:lvl5pPr marL="2520086" indent="0">
              <a:buNone/>
              <a:defRPr sz="2205" b="1"/>
            </a:lvl5pPr>
            <a:lvl6pPr marL="3150108" indent="0">
              <a:buNone/>
              <a:defRPr sz="2205" b="1"/>
            </a:lvl6pPr>
            <a:lvl7pPr marL="3780130" indent="0">
              <a:buNone/>
              <a:defRPr sz="2205" b="1"/>
            </a:lvl7pPr>
            <a:lvl8pPr marL="4410151" indent="0">
              <a:buNone/>
              <a:defRPr sz="2205" b="1"/>
            </a:lvl8pPr>
            <a:lvl9pPr marL="5040173" indent="0">
              <a:buNone/>
              <a:defRPr sz="2205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8745" y="4602496"/>
            <a:ext cx="5356636" cy="67695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66249" y="11678325"/>
            <a:ext cx="2834997" cy="670833"/>
          </a:xfrm>
          <a:prstGeom prst="rect">
            <a:avLst/>
          </a:prstGeom>
        </p:spPr>
        <p:txBody>
          <a:bodyPr/>
          <a:lstStyle/>
          <a:p>
            <a:fld id="{C7825A71-3B90-384A-881C-DF86A444997E}" type="datetimeFigureOut">
              <a:rPr lang="fr-FR" smtClean="0"/>
              <a:t>24/04/2024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73746" y="11678325"/>
            <a:ext cx="4252496" cy="67083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898742" y="11678325"/>
            <a:ext cx="2834997" cy="670833"/>
          </a:xfrm>
          <a:prstGeom prst="rect">
            <a:avLst/>
          </a:prstGeom>
        </p:spPr>
        <p:txBody>
          <a:bodyPr/>
          <a:lstStyle/>
          <a:p>
            <a:fld id="{F112DD14-B6F5-3544-9FB0-00A150FA99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0133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49" y="670836"/>
            <a:ext cx="10867490" cy="2435415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66249" y="11678325"/>
            <a:ext cx="2834997" cy="670833"/>
          </a:xfrm>
          <a:prstGeom prst="rect">
            <a:avLst/>
          </a:prstGeom>
        </p:spPr>
        <p:txBody>
          <a:bodyPr/>
          <a:lstStyle/>
          <a:p>
            <a:fld id="{C7825A71-3B90-384A-881C-DF86A444997E}" type="datetimeFigureOut">
              <a:rPr lang="fr-FR" smtClean="0"/>
              <a:t>24/04/2024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73746" y="11678325"/>
            <a:ext cx="4252496" cy="67083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98742" y="11678325"/>
            <a:ext cx="2834997" cy="670833"/>
          </a:xfrm>
          <a:prstGeom prst="rect">
            <a:avLst/>
          </a:prstGeom>
        </p:spPr>
        <p:txBody>
          <a:bodyPr/>
          <a:lstStyle/>
          <a:p>
            <a:fld id="{F112DD14-B6F5-3544-9FB0-00A150FA99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5736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66249" y="11678325"/>
            <a:ext cx="2834997" cy="670833"/>
          </a:xfrm>
          <a:prstGeom prst="rect">
            <a:avLst/>
          </a:prstGeom>
        </p:spPr>
        <p:txBody>
          <a:bodyPr/>
          <a:lstStyle/>
          <a:p>
            <a:fld id="{C7825A71-3B90-384A-881C-DF86A444997E}" type="datetimeFigureOut">
              <a:rPr lang="fr-FR" smtClean="0"/>
              <a:t>24/04/2024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73746" y="11678325"/>
            <a:ext cx="4252496" cy="67083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98742" y="11678325"/>
            <a:ext cx="2834997" cy="670833"/>
          </a:xfrm>
          <a:prstGeom prst="rect">
            <a:avLst/>
          </a:prstGeom>
        </p:spPr>
        <p:txBody>
          <a:bodyPr/>
          <a:lstStyle/>
          <a:p>
            <a:fld id="{F112DD14-B6F5-3544-9FB0-00A150FA99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1695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839999"/>
            <a:ext cx="4063824" cy="2939997"/>
          </a:xfrm>
          <a:prstGeom prst="rect">
            <a:avLst/>
          </a:prstGeom>
        </p:spPr>
        <p:txBody>
          <a:bodyPr anchor="b"/>
          <a:lstStyle>
            <a:lvl1pPr>
              <a:defRPr sz="441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36" y="1814168"/>
            <a:ext cx="6378744" cy="8954158"/>
          </a:xfrm>
          <a:prstGeom prst="rect">
            <a:avLst/>
          </a:prstGeom>
        </p:spPr>
        <p:txBody>
          <a:bodyPr/>
          <a:lstStyle>
            <a:lvl1pPr>
              <a:defRPr sz="4410"/>
            </a:lvl1pPr>
            <a:lvl2pPr>
              <a:defRPr sz="3858"/>
            </a:lvl2pPr>
            <a:lvl3pPr>
              <a:defRPr sz="3307"/>
            </a:lvl3pPr>
            <a:lvl4pPr>
              <a:defRPr sz="2756"/>
            </a:lvl4pPr>
            <a:lvl5pPr>
              <a:defRPr sz="2756"/>
            </a:lvl5pPr>
            <a:lvl6pPr>
              <a:defRPr sz="2756"/>
            </a:lvl6pPr>
            <a:lvl7pPr>
              <a:defRPr sz="2756"/>
            </a:lvl7pPr>
            <a:lvl8pPr>
              <a:defRPr sz="2756"/>
            </a:lvl8pPr>
            <a:lvl9pPr>
              <a:defRPr sz="275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3779996"/>
            <a:ext cx="4063824" cy="70029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5"/>
            </a:lvl1pPr>
            <a:lvl2pPr marL="630022" indent="0">
              <a:buNone/>
              <a:defRPr sz="1929"/>
            </a:lvl2pPr>
            <a:lvl3pPr marL="1260043" indent="0">
              <a:buNone/>
              <a:defRPr sz="1654"/>
            </a:lvl3pPr>
            <a:lvl4pPr marL="1890065" indent="0">
              <a:buNone/>
              <a:defRPr sz="1378"/>
            </a:lvl4pPr>
            <a:lvl5pPr marL="2520086" indent="0">
              <a:buNone/>
              <a:defRPr sz="1378"/>
            </a:lvl5pPr>
            <a:lvl6pPr marL="3150108" indent="0">
              <a:buNone/>
              <a:defRPr sz="1378"/>
            </a:lvl6pPr>
            <a:lvl7pPr marL="3780130" indent="0">
              <a:buNone/>
              <a:defRPr sz="1378"/>
            </a:lvl7pPr>
            <a:lvl8pPr marL="4410151" indent="0">
              <a:buNone/>
              <a:defRPr sz="1378"/>
            </a:lvl8pPr>
            <a:lvl9pPr marL="5040173" indent="0">
              <a:buNone/>
              <a:defRPr sz="1378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6249" y="11678325"/>
            <a:ext cx="2834997" cy="670833"/>
          </a:xfrm>
          <a:prstGeom prst="rect">
            <a:avLst/>
          </a:prstGeom>
        </p:spPr>
        <p:txBody>
          <a:bodyPr/>
          <a:lstStyle/>
          <a:p>
            <a:fld id="{C7825A71-3B90-384A-881C-DF86A444997E}" type="datetimeFigureOut">
              <a:rPr lang="fr-FR" smtClean="0"/>
              <a:t>24/04/2024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73746" y="11678325"/>
            <a:ext cx="4252496" cy="67083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98742" y="11678325"/>
            <a:ext cx="2834997" cy="670833"/>
          </a:xfrm>
          <a:prstGeom prst="rect">
            <a:avLst/>
          </a:prstGeom>
        </p:spPr>
        <p:txBody>
          <a:bodyPr/>
          <a:lstStyle/>
          <a:p>
            <a:fld id="{F112DD14-B6F5-3544-9FB0-00A150FA99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0847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839999"/>
            <a:ext cx="4063824" cy="2939997"/>
          </a:xfrm>
          <a:prstGeom prst="rect">
            <a:avLst/>
          </a:prstGeom>
        </p:spPr>
        <p:txBody>
          <a:bodyPr anchor="b"/>
          <a:lstStyle>
            <a:lvl1pPr>
              <a:defRPr sz="441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6636" y="1814168"/>
            <a:ext cx="6378744" cy="895415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410"/>
            </a:lvl1pPr>
            <a:lvl2pPr marL="630022" indent="0">
              <a:buNone/>
              <a:defRPr sz="3858"/>
            </a:lvl2pPr>
            <a:lvl3pPr marL="1260043" indent="0">
              <a:buNone/>
              <a:defRPr sz="3307"/>
            </a:lvl3pPr>
            <a:lvl4pPr marL="1890065" indent="0">
              <a:buNone/>
              <a:defRPr sz="2756"/>
            </a:lvl4pPr>
            <a:lvl5pPr marL="2520086" indent="0">
              <a:buNone/>
              <a:defRPr sz="2756"/>
            </a:lvl5pPr>
            <a:lvl6pPr marL="3150108" indent="0">
              <a:buNone/>
              <a:defRPr sz="2756"/>
            </a:lvl6pPr>
            <a:lvl7pPr marL="3780130" indent="0">
              <a:buNone/>
              <a:defRPr sz="2756"/>
            </a:lvl7pPr>
            <a:lvl8pPr marL="4410151" indent="0">
              <a:buNone/>
              <a:defRPr sz="2756"/>
            </a:lvl8pPr>
            <a:lvl9pPr marL="5040173" indent="0">
              <a:buNone/>
              <a:defRPr sz="275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3779996"/>
            <a:ext cx="4063824" cy="70029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5"/>
            </a:lvl1pPr>
            <a:lvl2pPr marL="630022" indent="0">
              <a:buNone/>
              <a:defRPr sz="1929"/>
            </a:lvl2pPr>
            <a:lvl3pPr marL="1260043" indent="0">
              <a:buNone/>
              <a:defRPr sz="1654"/>
            </a:lvl3pPr>
            <a:lvl4pPr marL="1890065" indent="0">
              <a:buNone/>
              <a:defRPr sz="1378"/>
            </a:lvl4pPr>
            <a:lvl5pPr marL="2520086" indent="0">
              <a:buNone/>
              <a:defRPr sz="1378"/>
            </a:lvl5pPr>
            <a:lvl6pPr marL="3150108" indent="0">
              <a:buNone/>
              <a:defRPr sz="1378"/>
            </a:lvl6pPr>
            <a:lvl7pPr marL="3780130" indent="0">
              <a:buNone/>
              <a:defRPr sz="1378"/>
            </a:lvl7pPr>
            <a:lvl8pPr marL="4410151" indent="0">
              <a:buNone/>
              <a:defRPr sz="1378"/>
            </a:lvl8pPr>
            <a:lvl9pPr marL="5040173" indent="0">
              <a:buNone/>
              <a:defRPr sz="1378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6249" y="11678325"/>
            <a:ext cx="2834997" cy="670833"/>
          </a:xfrm>
          <a:prstGeom prst="rect">
            <a:avLst/>
          </a:prstGeom>
        </p:spPr>
        <p:txBody>
          <a:bodyPr/>
          <a:lstStyle/>
          <a:p>
            <a:fld id="{C7825A71-3B90-384A-881C-DF86A444997E}" type="datetimeFigureOut">
              <a:rPr lang="fr-FR" smtClean="0"/>
              <a:t>24/04/2024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73746" y="11678325"/>
            <a:ext cx="4252496" cy="67083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98742" y="11678325"/>
            <a:ext cx="2834997" cy="670833"/>
          </a:xfrm>
          <a:prstGeom prst="rect">
            <a:avLst/>
          </a:prstGeom>
        </p:spPr>
        <p:txBody>
          <a:bodyPr/>
          <a:lstStyle/>
          <a:p>
            <a:fld id="{F112DD14-B6F5-3544-9FB0-00A150FA99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3627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36474"/>
            </a:gs>
            <a:gs pos="48000">
              <a:srgbClr val="35889B"/>
            </a:gs>
            <a:gs pos="99000">
              <a:srgbClr val="5FB4CB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98871D-DAE3-7E6F-8D72-A2DCE5AD3113}"/>
              </a:ext>
            </a:extLst>
          </p:cNvPr>
          <p:cNvSpPr/>
          <p:nvPr userDrawn="1"/>
        </p:nvSpPr>
        <p:spPr>
          <a:xfrm>
            <a:off x="-26589" y="-271132"/>
            <a:ext cx="12599988" cy="22997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/>
            <a:endParaRPr lang="en-US" sz="2800" b="0" i="0" dirty="0">
              <a:effectLst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5A4C02D-1A28-9285-AF65-6A0C572223D8}"/>
              </a:ext>
            </a:extLst>
          </p:cNvPr>
          <p:cNvSpPr txBox="1"/>
          <p:nvPr userDrawn="1"/>
        </p:nvSpPr>
        <p:spPr>
          <a:xfrm>
            <a:off x="3402985" y="47757"/>
            <a:ext cx="52421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i="0" dirty="0">
                <a:solidFill>
                  <a:srgbClr val="286B7B"/>
                </a:solidFill>
                <a:latin typeface="Century Gothic" panose="020B0502020202020204" pitchFamily="34" charset="0"/>
              </a:rPr>
              <a:t>O</a:t>
            </a:r>
            <a:r>
              <a:rPr lang="fr-FR" sz="4800" dirty="0">
                <a:latin typeface="Century Gothic" panose="020B0502020202020204" pitchFamily="34" charset="0"/>
              </a:rPr>
              <a:t>wn </a:t>
            </a:r>
            <a:r>
              <a:rPr lang="fr-FR" sz="4800" b="1" i="0" dirty="0">
                <a:solidFill>
                  <a:srgbClr val="286B7B"/>
                </a:solidFill>
                <a:latin typeface="Century Gothic" panose="020B0502020202020204" pitchFamily="34" charset="0"/>
              </a:rPr>
              <a:t>Y</a:t>
            </a:r>
            <a:r>
              <a:rPr lang="fr-FR" sz="4800" dirty="0">
                <a:latin typeface="Century Gothic" panose="020B0502020202020204" pitchFamily="34" charset="0"/>
              </a:rPr>
              <a:t>our </a:t>
            </a:r>
            <a:r>
              <a:rPr lang="fr-FR" sz="4800" b="1" i="0" dirty="0">
                <a:solidFill>
                  <a:srgbClr val="286B7B"/>
                </a:solidFill>
                <a:latin typeface="Century Gothic" panose="020B0502020202020204" pitchFamily="34" charset="0"/>
              </a:rPr>
              <a:t>S</a:t>
            </a:r>
            <a:r>
              <a:rPr lang="fr-FR" sz="4800" dirty="0">
                <a:latin typeface="Century Gothic" panose="020B0502020202020204" pitchFamily="34" charset="0"/>
              </a:rPr>
              <a:t>ECAP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2FE035F-032F-5DD5-B434-D933562512A4}"/>
              </a:ext>
            </a:extLst>
          </p:cNvPr>
          <p:cNvSpPr txBox="1"/>
          <p:nvPr userDrawn="1"/>
        </p:nvSpPr>
        <p:spPr>
          <a:xfrm>
            <a:off x="832678" y="1273696"/>
            <a:ext cx="11220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0" u="none" strike="noStrike" dirty="0" err="1">
                <a:solidFill>
                  <a:srgbClr val="EA4E43"/>
                </a:solidFill>
                <a:effectLst/>
                <a:latin typeface="Calibri" panose="020F0502020204030204" pitchFamily="34" charset="0"/>
              </a:rPr>
              <a:t>Bringing</a:t>
            </a:r>
            <a:r>
              <a:rPr lang="fr-FR" sz="2800" b="1" i="0" u="none" strike="noStrike" dirty="0">
                <a:solidFill>
                  <a:srgbClr val="EA4E43"/>
                </a:solidFill>
                <a:effectLst/>
                <a:latin typeface="Calibri" panose="020F0502020204030204" pitchFamily="34" charset="0"/>
              </a:rPr>
              <a:t> local and </a:t>
            </a:r>
            <a:r>
              <a:rPr lang="fr-FR" sz="2800" b="1" i="0" u="none" strike="noStrike" dirty="0" err="1">
                <a:solidFill>
                  <a:srgbClr val="EA4E43"/>
                </a:solidFill>
                <a:effectLst/>
                <a:latin typeface="Calibri" panose="020F0502020204030204" pitchFamily="34" charset="0"/>
              </a:rPr>
              <a:t>regional</a:t>
            </a:r>
            <a:r>
              <a:rPr lang="fr-FR" sz="2800" b="1" i="0" u="none" strike="noStrike" dirty="0">
                <a:solidFill>
                  <a:srgbClr val="EA4E43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FR" sz="2800" b="1" i="0" u="none" strike="noStrike" dirty="0" err="1">
                <a:solidFill>
                  <a:srgbClr val="EA4E43"/>
                </a:solidFill>
                <a:effectLst/>
                <a:latin typeface="Calibri" panose="020F0502020204030204" pitchFamily="34" charset="0"/>
              </a:rPr>
              <a:t>authorities</a:t>
            </a:r>
            <a:r>
              <a:rPr lang="fr-FR" sz="2800" b="1" i="0" u="none" strike="noStrike" dirty="0">
                <a:solidFill>
                  <a:srgbClr val="EA4E43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FR" sz="2800" b="1" i="0" u="none" strike="noStrike" dirty="0" err="1">
                <a:solidFill>
                  <a:srgbClr val="EA4E43"/>
                </a:solidFill>
                <a:effectLst/>
                <a:latin typeface="Calibri" panose="020F0502020204030204" pitchFamily="34" charset="0"/>
              </a:rPr>
              <a:t>towards</a:t>
            </a:r>
            <a:r>
              <a:rPr lang="fr-FR" sz="2800" b="1" i="0" u="none" strike="noStrike" dirty="0">
                <a:solidFill>
                  <a:srgbClr val="EA4E43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FR" sz="2800" b="1" i="0" u="none" strike="noStrike" dirty="0" err="1">
                <a:solidFill>
                  <a:srgbClr val="EA4E43"/>
                </a:solidFill>
                <a:effectLst/>
                <a:latin typeface="Calibri" panose="020F0502020204030204" pitchFamily="34" charset="0"/>
              </a:rPr>
              <a:t>owning</a:t>
            </a:r>
            <a:r>
              <a:rPr lang="fr-FR" sz="2800" b="1" i="0" u="none" strike="noStrike" dirty="0">
                <a:solidFill>
                  <a:srgbClr val="EA4E43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FR" sz="2800" b="1" i="0" u="none" strike="noStrike" dirty="0" err="1">
                <a:solidFill>
                  <a:srgbClr val="EA4E43"/>
                </a:solidFill>
                <a:effectLst/>
                <a:latin typeface="Calibri" panose="020F0502020204030204" pitchFamily="34" charset="0"/>
              </a:rPr>
              <a:t>their</a:t>
            </a:r>
            <a:r>
              <a:rPr lang="fr-FR" sz="2800" b="1" i="0" u="none" strike="noStrike" dirty="0">
                <a:solidFill>
                  <a:srgbClr val="EA4E43"/>
                </a:solidFill>
                <a:effectLst/>
                <a:latin typeface="Calibri" panose="020F0502020204030204" pitchFamily="34" charset="0"/>
              </a:rPr>
              <a:t> SECAP</a:t>
            </a:r>
            <a:r>
              <a:rPr lang="en-US" sz="2800" b="0" i="0" dirty="0">
                <a:effectLst/>
                <a:latin typeface="Calibri" panose="020F0502020204030204" pitchFamily="34" charset="0"/>
              </a:rPr>
              <a:t>​</a:t>
            </a:r>
            <a:endParaRPr lang="en-US" sz="2800" b="0" i="0" dirty="0">
              <a:effectLst/>
            </a:endParaRPr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8C3A1CBC-D023-8B34-87C5-1B42EA28A569}"/>
              </a:ext>
            </a:extLst>
          </p:cNvPr>
          <p:cNvSpPr/>
          <p:nvPr userDrawn="1"/>
        </p:nvSpPr>
        <p:spPr>
          <a:xfrm>
            <a:off x="0" y="8859093"/>
            <a:ext cx="6758541" cy="3740895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360BFC29-6A0E-56C5-E850-8BEF86D3C722}"/>
              </a:ext>
            </a:extLst>
          </p:cNvPr>
          <p:cNvSpPr/>
          <p:nvPr userDrawn="1"/>
        </p:nvSpPr>
        <p:spPr>
          <a:xfrm>
            <a:off x="3000225" y="7959842"/>
            <a:ext cx="9634968" cy="4640146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9C740B1-B9B6-1DB5-C8CF-BEF2CEA12D7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5205" y="11383005"/>
            <a:ext cx="12564783" cy="133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7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60043" rtl="0" eaLnBrk="1" latinLnBrk="0" hangingPunct="1">
        <a:lnSpc>
          <a:spcPct val="90000"/>
        </a:lnSpc>
        <a:spcBef>
          <a:spcPct val="0"/>
        </a:spcBef>
        <a:buNone/>
        <a:defRPr sz="60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5011" indent="-315011" algn="l" defTabSz="1260043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3858" kern="1200">
          <a:solidFill>
            <a:schemeClr val="tx1"/>
          </a:solidFill>
          <a:latin typeface="+mn-lt"/>
          <a:ea typeface="+mn-ea"/>
          <a:cs typeface="+mn-cs"/>
        </a:defRPr>
      </a:lvl1pPr>
      <a:lvl2pPr marL="945032" indent="-315011" algn="l" defTabSz="1260043" rtl="0" eaLnBrk="1" latinLnBrk="0" hangingPunct="1">
        <a:lnSpc>
          <a:spcPct val="90000"/>
        </a:lnSpc>
        <a:spcBef>
          <a:spcPts val="689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575054" indent="-315011" algn="l" defTabSz="1260043" rtl="0" eaLnBrk="1" latinLnBrk="0" hangingPunct="1">
        <a:lnSpc>
          <a:spcPct val="90000"/>
        </a:lnSpc>
        <a:spcBef>
          <a:spcPts val="689"/>
        </a:spcBef>
        <a:buFont typeface="Arial" panose="020B0604020202020204" pitchFamily="34" charset="0"/>
        <a:buChar char="•"/>
        <a:defRPr sz="2756" kern="1200">
          <a:solidFill>
            <a:schemeClr val="tx1"/>
          </a:solidFill>
          <a:latin typeface="+mn-lt"/>
          <a:ea typeface="+mn-ea"/>
          <a:cs typeface="+mn-cs"/>
        </a:defRPr>
      </a:lvl3pPr>
      <a:lvl4pPr marL="2205076" indent="-315011" algn="l" defTabSz="1260043" rtl="0" eaLnBrk="1" latinLnBrk="0" hangingPunct="1">
        <a:lnSpc>
          <a:spcPct val="90000"/>
        </a:lnSpc>
        <a:spcBef>
          <a:spcPts val="689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4pPr>
      <a:lvl5pPr marL="2835097" indent="-315011" algn="l" defTabSz="1260043" rtl="0" eaLnBrk="1" latinLnBrk="0" hangingPunct="1">
        <a:lnSpc>
          <a:spcPct val="90000"/>
        </a:lnSpc>
        <a:spcBef>
          <a:spcPts val="689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5pPr>
      <a:lvl6pPr marL="3465119" indent="-315011" algn="l" defTabSz="1260043" rtl="0" eaLnBrk="1" latinLnBrk="0" hangingPunct="1">
        <a:lnSpc>
          <a:spcPct val="90000"/>
        </a:lnSpc>
        <a:spcBef>
          <a:spcPts val="689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6pPr>
      <a:lvl7pPr marL="4095140" indent="-315011" algn="l" defTabSz="1260043" rtl="0" eaLnBrk="1" latinLnBrk="0" hangingPunct="1">
        <a:lnSpc>
          <a:spcPct val="90000"/>
        </a:lnSpc>
        <a:spcBef>
          <a:spcPts val="689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7pPr>
      <a:lvl8pPr marL="4725162" indent="-315011" algn="l" defTabSz="1260043" rtl="0" eaLnBrk="1" latinLnBrk="0" hangingPunct="1">
        <a:lnSpc>
          <a:spcPct val="90000"/>
        </a:lnSpc>
        <a:spcBef>
          <a:spcPts val="689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8pPr>
      <a:lvl9pPr marL="5355184" indent="-315011" algn="l" defTabSz="1260043" rtl="0" eaLnBrk="1" latinLnBrk="0" hangingPunct="1">
        <a:lnSpc>
          <a:spcPct val="90000"/>
        </a:lnSpc>
        <a:spcBef>
          <a:spcPts val="689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60043" rtl="0" eaLnBrk="1" latinLnBrk="0" hangingPunct="1">
        <a:defRPr sz="2480" kern="1200">
          <a:solidFill>
            <a:schemeClr val="tx1"/>
          </a:solidFill>
          <a:latin typeface="+mn-lt"/>
          <a:ea typeface="+mn-ea"/>
          <a:cs typeface="+mn-cs"/>
        </a:defRPr>
      </a:lvl1pPr>
      <a:lvl2pPr marL="630022" algn="l" defTabSz="1260043" rtl="0" eaLnBrk="1" latinLnBrk="0" hangingPunct="1">
        <a:defRPr sz="2480" kern="1200">
          <a:solidFill>
            <a:schemeClr val="tx1"/>
          </a:solidFill>
          <a:latin typeface="+mn-lt"/>
          <a:ea typeface="+mn-ea"/>
          <a:cs typeface="+mn-cs"/>
        </a:defRPr>
      </a:lvl2pPr>
      <a:lvl3pPr marL="1260043" algn="l" defTabSz="1260043" rtl="0" eaLnBrk="1" latinLnBrk="0" hangingPunct="1">
        <a:defRPr sz="2480" kern="1200">
          <a:solidFill>
            <a:schemeClr val="tx1"/>
          </a:solidFill>
          <a:latin typeface="+mn-lt"/>
          <a:ea typeface="+mn-ea"/>
          <a:cs typeface="+mn-cs"/>
        </a:defRPr>
      </a:lvl3pPr>
      <a:lvl4pPr marL="1890065" algn="l" defTabSz="1260043" rtl="0" eaLnBrk="1" latinLnBrk="0" hangingPunct="1">
        <a:defRPr sz="2480" kern="1200">
          <a:solidFill>
            <a:schemeClr val="tx1"/>
          </a:solidFill>
          <a:latin typeface="+mn-lt"/>
          <a:ea typeface="+mn-ea"/>
          <a:cs typeface="+mn-cs"/>
        </a:defRPr>
      </a:lvl4pPr>
      <a:lvl5pPr marL="2520086" algn="l" defTabSz="1260043" rtl="0" eaLnBrk="1" latinLnBrk="0" hangingPunct="1">
        <a:defRPr sz="2480" kern="1200">
          <a:solidFill>
            <a:schemeClr val="tx1"/>
          </a:solidFill>
          <a:latin typeface="+mn-lt"/>
          <a:ea typeface="+mn-ea"/>
          <a:cs typeface="+mn-cs"/>
        </a:defRPr>
      </a:lvl5pPr>
      <a:lvl6pPr marL="3150108" algn="l" defTabSz="1260043" rtl="0" eaLnBrk="1" latinLnBrk="0" hangingPunct="1">
        <a:defRPr sz="2480" kern="1200">
          <a:solidFill>
            <a:schemeClr val="tx1"/>
          </a:solidFill>
          <a:latin typeface="+mn-lt"/>
          <a:ea typeface="+mn-ea"/>
          <a:cs typeface="+mn-cs"/>
        </a:defRPr>
      </a:lvl6pPr>
      <a:lvl7pPr marL="3780130" algn="l" defTabSz="1260043" rtl="0" eaLnBrk="1" latinLnBrk="0" hangingPunct="1">
        <a:defRPr sz="2480" kern="1200">
          <a:solidFill>
            <a:schemeClr val="tx1"/>
          </a:solidFill>
          <a:latin typeface="+mn-lt"/>
          <a:ea typeface="+mn-ea"/>
          <a:cs typeface="+mn-cs"/>
        </a:defRPr>
      </a:lvl7pPr>
      <a:lvl8pPr marL="4410151" algn="l" defTabSz="1260043" rtl="0" eaLnBrk="1" latinLnBrk="0" hangingPunct="1">
        <a:defRPr sz="2480" kern="1200">
          <a:solidFill>
            <a:schemeClr val="tx1"/>
          </a:solidFill>
          <a:latin typeface="+mn-lt"/>
          <a:ea typeface="+mn-ea"/>
          <a:cs typeface="+mn-cs"/>
        </a:defRPr>
      </a:lvl8pPr>
      <a:lvl9pPr marL="5040173" algn="l" defTabSz="1260043" rtl="0" eaLnBrk="1" latinLnBrk="0" hangingPunct="1">
        <a:defRPr sz="2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36474"/>
            </a:gs>
            <a:gs pos="48000">
              <a:srgbClr val="35889B"/>
            </a:gs>
            <a:gs pos="99000">
              <a:srgbClr val="5FB4CB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>
            <a:extLst>
              <a:ext uri="{FF2B5EF4-FFF2-40B4-BE49-F238E27FC236}">
                <a16:creationId xmlns:a16="http://schemas.microsoft.com/office/drawing/2014/main" id="{172C1090-B4D2-B8D7-5748-C417345D0958}"/>
              </a:ext>
            </a:extLst>
          </p:cNvPr>
          <p:cNvSpPr txBox="1"/>
          <p:nvPr/>
        </p:nvSpPr>
        <p:spPr>
          <a:xfrm>
            <a:off x="9758766" y="9659131"/>
            <a:ext cx="2841222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3200" b="1" dirty="0">
                <a:solidFill>
                  <a:srgbClr val="EA4E43"/>
                </a:solidFill>
                <a:highlight>
                  <a:srgbClr val="FFFF00"/>
                </a:highlight>
              </a:rPr>
              <a:t>xxxxx 2024</a:t>
            </a:r>
          </a:p>
          <a:p>
            <a:r>
              <a:rPr lang="fr-FR" sz="3200" b="1" dirty="0">
                <a:solidFill>
                  <a:srgbClr val="EA4E43"/>
                </a:solidFill>
                <a:highlight>
                  <a:srgbClr val="FFFF00"/>
                </a:highlight>
              </a:rPr>
              <a:t>Xxx-xxx CET </a:t>
            </a:r>
            <a:endParaRPr lang="fr-FR" sz="3200" b="1" dirty="0">
              <a:solidFill>
                <a:srgbClr val="EA4E43"/>
              </a:solidFill>
              <a:highlight>
                <a:srgbClr val="FFFF00"/>
              </a:highlight>
              <a:cs typeface="Calibri"/>
            </a:endParaRPr>
          </a:p>
          <a:p>
            <a:r>
              <a:rPr lang="fr-FR" sz="3200" b="1" dirty="0">
                <a:solidFill>
                  <a:srgbClr val="EA4E43"/>
                </a:solidFill>
                <a:highlight>
                  <a:srgbClr val="FFFF00"/>
                </a:highlight>
              </a:rPr>
              <a:t>Online (or </a:t>
            </a:r>
          </a:p>
          <a:p>
            <a:r>
              <a:rPr lang="fr-FR" sz="3200" b="1" dirty="0">
                <a:solidFill>
                  <a:srgbClr val="EA4E43"/>
                </a:solidFill>
                <a:highlight>
                  <a:srgbClr val="FFFF00"/>
                </a:highlight>
              </a:rPr>
              <a:t>location)</a:t>
            </a:r>
          </a:p>
        </p:txBody>
      </p:sp>
      <p:pic>
        <p:nvPicPr>
          <p:cNvPr id="24" name="Graphique 23" descr="Calendrier journalier avec un remplissage uni">
            <a:extLst>
              <a:ext uri="{FF2B5EF4-FFF2-40B4-BE49-F238E27FC236}">
                <a16:creationId xmlns:a16="http://schemas.microsoft.com/office/drawing/2014/main" id="{0ED410CE-4DD9-3E68-4FA8-E5BF1303B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1034" y="9708521"/>
            <a:ext cx="490831" cy="490831"/>
          </a:xfrm>
          <a:prstGeom prst="rect">
            <a:avLst/>
          </a:prstGeom>
        </p:spPr>
      </p:pic>
      <p:pic>
        <p:nvPicPr>
          <p:cNvPr id="25" name="Graphique 24" descr="Horloge avec un remplissage uni">
            <a:extLst>
              <a:ext uri="{FF2B5EF4-FFF2-40B4-BE49-F238E27FC236}">
                <a16:creationId xmlns:a16="http://schemas.microsoft.com/office/drawing/2014/main" id="{019F9B04-689E-9E5F-FDEF-74C6ED9329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25152" y="10199352"/>
            <a:ext cx="490831" cy="490831"/>
          </a:xfrm>
          <a:prstGeom prst="rect">
            <a:avLst/>
          </a:prstGeom>
        </p:spPr>
      </p:pic>
      <p:pic>
        <p:nvPicPr>
          <p:cNvPr id="26" name="Graphique 25" descr="Internet avec un remplissage uni">
            <a:extLst>
              <a:ext uri="{FF2B5EF4-FFF2-40B4-BE49-F238E27FC236}">
                <a16:creationId xmlns:a16="http://schemas.microsoft.com/office/drawing/2014/main" id="{7F45C391-01E5-02A4-B803-35660C796C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44971" y="10704001"/>
            <a:ext cx="490831" cy="490831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8E909EA3-56FA-6D85-A5F7-BE78D3B25CAF}"/>
              </a:ext>
            </a:extLst>
          </p:cNvPr>
          <p:cNvSpPr txBox="1"/>
          <p:nvPr/>
        </p:nvSpPr>
        <p:spPr>
          <a:xfrm>
            <a:off x="609147" y="2384950"/>
            <a:ext cx="10829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Webinar on local energy planning 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2CD0715C-B865-BE33-C3BA-880A74EF2D44}"/>
              </a:ext>
            </a:extLst>
          </p:cNvPr>
          <p:cNvSpPr txBox="1"/>
          <p:nvPr/>
        </p:nvSpPr>
        <p:spPr>
          <a:xfrm>
            <a:off x="438687" y="3605827"/>
            <a:ext cx="5237861" cy="1065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340"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meeting aims to familiarize participants with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</a:t>
            </a: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approach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SECAP development and implementation of measures.</a:t>
            </a:r>
            <a:endParaRPr lang="fr-FR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59DFDFB9-E457-F82A-E185-F49F4CF3D295}"/>
              </a:ext>
            </a:extLst>
          </p:cNvPr>
          <p:cNvSpPr/>
          <p:nvPr/>
        </p:nvSpPr>
        <p:spPr>
          <a:xfrm>
            <a:off x="635410" y="3160521"/>
            <a:ext cx="1920123" cy="386366"/>
          </a:xfrm>
          <a:prstGeom prst="roundRect">
            <a:avLst>
              <a:gd name="adj" fmla="val 50000"/>
            </a:avLst>
          </a:prstGeom>
          <a:solidFill>
            <a:srgbClr val="FDAE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b="1" dirty="0">
                <a:solidFill>
                  <a:schemeClr val="bg1"/>
                </a:solidFill>
              </a:rPr>
              <a:t>Meeting </a:t>
            </a:r>
            <a:r>
              <a:rPr lang="fr-FR" sz="1800" b="1" dirty="0" err="1">
                <a:solidFill>
                  <a:schemeClr val="bg1"/>
                </a:solidFill>
              </a:rPr>
              <a:t>purpose</a:t>
            </a:r>
            <a:r>
              <a:rPr lang="fr-FR" sz="1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ECBA0094-8773-3AD5-3BDF-4AE431DD5ADB}"/>
              </a:ext>
            </a:extLst>
          </p:cNvPr>
          <p:cNvSpPr/>
          <p:nvPr/>
        </p:nvSpPr>
        <p:spPr>
          <a:xfrm>
            <a:off x="609147" y="5548814"/>
            <a:ext cx="1496715" cy="386366"/>
          </a:xfrm>
          <a:prstGeom prst="roundRect">
            <a:avLst>
              <a:gd name="adj" fmla="val 50000"/>
            </a:avLst>
          </a:prstGeom>
          <a:solidFill>
            <a:srgbClr val="EA4E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b="1" dirty="0">
                <a:solidFill>
                  <a:schemeClr val="bg1"/>
                </a:solidFill>
              </a:rPr>
              <a:t>Target group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964C307A-ECB7-7ADB-46B7-E04EC778654E}"/>
              </a:ext>
            </a:extLst>
          </p:cNvPr>
          <p:cNvSpPr txBox="1"/>
          <p:nvPr/>
        </p:nvSpPr>
        <p:spPr>
          <a:xfrm>
            <a:off x="385293" y="5992984"/>
            <a:ext cx="5237861" cy="736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80340" algn="just">
              <a:lnSpc>
                <a:spcPct val="107000"/>
              </a:lnSpc>
              <a:spcAft>
                <a:spcPts val="800"/>
              </a:spcAft>
              <a:defRPr sz="14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fr-FR" sz="2000" dirty="0"/>
              <a:t>Municipalities interested in local energy planning</a:t>
            </a:r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A6978B21-4FC5-3E62-C7B0-A045A1F79015}"/>
              </a:ext>
            </a:extLst>
          </p:cNvPr>
          <p:cNvSpPr/>
          <p:nvPr/>
        </p:nvSpPr>
        <p:spPr>
          <a:xfrm>
            <a:off x="6442903" y="3147063"/>
            <a:ext cx="1030542" cy="386366"/>
          </a:xfrm>
          <a:prstGeom prst="roundRect">
            <a:avLst>
              <a:gd name="adj" fmla="val 50000"/>
            </a:avLst>
          </a:prstGeom>
          <a:solidFill>
            <a:srgbClr val="4A9F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b="1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E896ABAD-CA5A-5825-3E37-C31FFA9B59C6}"/>
              </a:ext>
            </a:extLst>
          </p:cNvPr>
          <p:cNvSpPr txBox="1">
            <a:spLocks/>
          </p:cNvSpPr>
          <p:nvPr/>
        </p:nvSpPr>
        <p:spPr>
          <a:xfrm>
            <a:off x="6338547" y="3635854"/>
            <a:ext cx="6064042" cy="5568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260043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33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22" indent="0" algn="ctr" defTabSz="1260043" rtl="0" eaLnBrk="1" latinLnBrk="0" hangingPunct="1">
              <a:lnSpc>
                <a:spcPct val="90000"/>
              </a:lnSpc>
              <a:spcBef>
                <a:spcPts val="689"/>
              </a:spcBef>
              <a:buFont typeface="Arial" panose="020B0604020202020204" pitchFamily="34" charset="0"/>
              <a:buNone/>
              <a:defRPr sz="27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043" indent="0" algn="ctr" defTabSz="1260043" rtl="0" eaLnBrk="1" latinLnBrk="0" hangingPunct="1">
              <a:lnSpc>
                <a:spcPct val="90000"/>
              </a:lnSpc>
              <a:spcBef>
                <a:spcPts val="689"/>
              </a:spcBef>
              <a:buFont typeface="Arial" panose="020B0604020202020204" pitchFamily="34" charset="0"/>
              <a:buNone/>
              <a:defRPr sz="2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90065" indent="0" algn="ctr" defTabSz="1260043" rtl="0" eaLnBrk="1" latinLnBrk="0" hangingPunct="1">
              <a:lnSpc>
                <a:spcPct val="90000"/>
              </a:lnSpc>
              <a:spcBef>
                <a:spcPts val="689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0086" indent="0" algn="ctr" defTabSz="1260043" rtl="0" eaLnBrk="1" latinLnBrk="0" hangingPunct="1">
              <a:lnSpc>
                <a:spcPct val="90000"/>
              </a:lnSpc>
              <a:spcBef>
                <a:spcPts val="689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50108" indent="0" algn="ctr" defTabSz="1260043" rtl="0" eaLnBrk="1" latinLnBrk="0" hangingPunct="1">
              <a:lnSpc>
                <a:spcPct val="90000"/>
              </a:lnSpc>
              <a:spcBef>
                <a:spcPts val="689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80130" indent="0" algn="ctr" defTabSz="1260043" rtl="0" eaLnBrk="1" latinLnBrk="0" hangingPunct="1">
              <a:lnSpc>
                <a:spcPct val="90000"/>
              </a:lnSpc>
              <a:spcBef>
                <a:spcPts val="689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10151" indent="0" algn="ctr" defTabSz="1260043" rtl="0" eaLnBrk="1" latinLnBrk="0" hangingPunct="1">
              <a:lnSpc>
                <a:spcPct val="90000"/>
              </a:lnSpc>
              <a:spcBef>
                <a:spcPts val="689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40173" indent="0" algn="ctr" defTabSz="1260043" rtl="0" eaLnBrk="1" latinLnBrk="0" hangingPunct="1">
              <a:lnSpc>
                <a:spcPct val="90000"/>
              </a:lnSpc>
              <a:spcBef>
                <a:spcPts val="689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Blip>
                <a:blip r:embed="rId8"/>
              </a:buBlip>
            </a:pPr>
            <a:r>
              <a:rPr lang="en-IE" sz="2000" dirty="0">
                <a:solidFill>
                  <a:schemeClr val="bg1"/>
                </a:solidFill>
              </a:rPr>
              <a:t>Welcome </a:t>
            </a:r>
            <a:endParaRPr lang="en-IE" sz="2000" b="1" dirty="0">
              <a:solidFill>
                <a:schemeClr val="bg1"/>
              </a:solidFill>
            </a:endParaRPr>
          </a:p>
          <a:p>
            <a:pPr algn="just">
              <a:buFont typeface="Arial" panose="020B0604020202020204" pitchFamily="34" charset="0"/>
              <a:buBlip>
                <a:blip r:embed="rId8"/>
              </a:buBlip>
            </a:pPr>
            <a:r>
              <a:rPr lang="en-IE" sz="2000" dirty="0">
                <a:solidFill>
                  <a:schemeClr val="bg1"/>
                </a:solidFill>
              </a:rPr>
              <a:t>Getting to know each other (each of the replication organisations</a:t>
            </a:r>
            <a:r>
              <a:rPr lang="en-IE" sz="2000" b="1" dirty="0">
                <a:solidFill>
                  <a:schemeClr val="bg1"/>
                </a:solidFill>
              </a:rPr>
              <a:t>) </a:t>
            </a:r>
          </a:p>
          <a:p>
            <a:pPr algn="just">
              <a:buFont typeface="Arial" panose="020B0604020202020204" pitchFamily="34" charset="0"/>
              <a:buBlip>
                <a:blip r:embed="rId8"/>
              </a:buBlip>
            </a:pPr>
            <a:r>
              <a:rPr lang="en-IE" sz="2000" dirty="0">
                <a:solidFill>
                  <a:schemeClr val="bg1"/>
                </a:solidFill>
              </a:rPr>
              <a:t>General information about the project</a:t>
            </a:r>
            <a:endParaRPr lang="en-IE" sz="2000" b="1" dirty="0">
              <a:solidFill>
                <a:schemeClr val="bg1"/>
              </a:solidFill>
            </a:endParaRPr>
          </a:p>
          <a:p>
            <a:pPr algn="just">
              <a:buFont typeface="Arial" panose="020B0604020202020204" pitchFamily="34" charset="0"/>
              <a:buBlip>
                <a:blip r:embed="rId8"/>
              </a:buBlip>
            </a:pPr>
            <a:r>
              <a:rPr lang="en-IE" sz="2000" dirty="0">
                <a:solidFill>
                  <a:schemeClr val="bg1"/>
                </a:solidFill>
              </a:rPr>
              <a:t>Learnings from systematic implementation of SECAPs </a:t>
            </a:r>
          </a:p>
          <a:p>
            <a:pPr algn="just">
              <a:buBlip>
                <a:blip r:embed="rId8"/>
              </a:buBlip>
            </a:pPr>
            <a:r>
              <a:rPr lang="en-IE" sz="2000" dirty="0">
                <a:solidFill>
                  <a:schemeClr val="bg1"/>
                </a:solidFill>
              </a:rPr>
              <a:t>Examples of SECAP measures implemented </a:t>
            </a:r>
          </a:p>
          <a:p>
            <a:pPr algn="just">
              <a:buBlip>
                <a:blip r:embed="rId8"/>
              </a:buBlip>
            </a:pPr>
            <a:r>
              <a:rPr lang="en-IE" sz="2000" dirty="0">
                <a:solidFill>
                  <a:schemeClr val="bg1"/>
                </a:solidFill>
              </a:rPr>
              <a:t>Timetable for consultation </a:t>
            </a:r>
            <a:r>
              <a:rPr lang="en-IE" sz="2000">
                <a:solidFill>
                  <a:schemeClr val="bg1"/>
                </a:solidFill>
              </a:rPr>
              <a:t>to municipalities</a:t>
            </a:r>
            <a:endParaRPr lang="en-IE" sz="2000" dirty="0">
              <a:solidFill>
                <a:schemeClr val="bg1"/>
              </a:solidFill>
            </a:endParaRPr>
          </a:p>
          <a:p>
            <a:pPr algn="just">
              <a:buFont typeface="Arial" panose="020B0604020202020204" pitchFamily="34" charset="0"/>
              <a:buBlip>
                <a:blip r:embed="rId8"/>
              </a:buBlip>
            </a:pPr>
            <a:r>
              <a:rPr lang="en-IE" sz="2000" dirty="0">
                <a:solidFill>
                  <a:schemeClr val="bg1"/>
                </a:solidFill>
              </a:rPr>
              <a:t>Summary </a:t>
            </a:r>
            <a:endParaRPr lang="en-IE" sz="2000" b="1" dirty="0">
              <a:solidFill>
                <a:schemeClr val="bg1"/>
              </a:solidFill>
            </a:endParaRPr>
          </a:p>
          <a:p>
            <a:pPr algn="just">
              <a:buFont typeface="Arial" panose="020B0604020202020204" pitchFamily="34" charset="0"/>
              <a:buBlip>
                <a:blip r:embed="rId8"/>
              </a:buBlip>
            </a:pPr>
            <a:r>
              <a:rPr lang="en-IE" sz="2000" dirty="0">
                <a:solidFill>
                  <a:schemeClr val="bg1"/>
                </a:solidFill>
              </a:rPr>
              <a:t>Q&amp;A </a:t>
            </a:r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B2759B24-AE57-B62E-6A83-F260A5431696}"/>
              </a:ext>
            </a:extLst>
          </p:cNvPr>
          <p:cNvGrpSpPr/>
          <p:nvPr/>
        </p:nvGrpSpPr>
        <p:grpSpPr>
          <a:xfrm>
            <a:off x="-26589" y="6922193"/>
            <a:ext cx="6984763" cy="2764410"/>
            <a:chOff x="-26589" y="6922193"/>
            <a:chExt cx="6984763" cy="2764410"/>
          </a:xfrm>
        </p:grpSpPr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472E864E-2C91-A830-E0A4-D6EE40813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26589" y="7944101"/>
              <a:ext cx="4598590" cy="818450"/>
            </a:xfrm>
            <a:prstGeom prst="rect">
              <a:avLst/>
            </a:prstGeom>
          </p:spPr>
        </p:pic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6C9AD53A-CDDA-A6AA-FB1D-77F199FA8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840" y="6922193"/>
              <a:ext cx="4598590" cy="1269776"/>
            </a:xfrm>
            <a:prstGeom prst="rect">
              <a:avLst/>
            </a:prstGeom>
          </p:spPr>
        </p:pic>
        <p:pic>
          <p:nvPicPr>
            <p:cNvPr id="38" name="Image 37">
              <a:extLst>
                <a:ext uri="{FF2B5EF4-FFF2-40B4-BE49-F238E27FC236}">
                  <a16:creationId xmlns:a16="http://schemas.microsoft.com/office/drawing/2014/main" id="{440306A2-B927-3D44-EAFD-D91B153AE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379938" y="8177374"/>
              <a:ext cx="2578236" cy="15092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42142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 2013 – 2022">
  <a:themeElements>
    <a:clrScheme name="Thème Office 2013 –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 2013 –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 2013 –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70C1072ADC1DC45B1DAC900BAADA09F" ma:contentTypeVersion="15" ma:contentTypeDescription="Skapa ett nytt dokument." ma:contentTypeScope="" ma:versionID="41045826fd2620f33495ffdbb42f6778">
  <xsd:schema xmlns:xsd="http://www.w3.org/2001/XMLSchema" xmlns:xs="http://www.w3.org/2001/XMLSchema" xmlns:p="http://schemas.microsoft.com/office/2006/metadata/properties" xmlns:ns2="eac44ed1-7732-490f-8847-e1319289860e" xmlns:ns3="fd9ba8f7-16d4-4fe1-aae8-a607c8f51084" targetNamespace="http://schemas.microsoft.com/office/2006/metadata/properties" ma:root="true" ma:fieldsID="8eb63a187ff7638d96d8be585a8d74ac" ns2:_="" ns3:_="">
    <xsd:import namespace="eac44ed1-7732-490f-8847-e1319289860e"/>
    <xsd:import namespace="fd9ba8f7-16d4-4fe1-aae8-a607c8f51084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c44ed1-7732-490f-8847-e1319289860e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Bildmarkeringar" ma:readOnly="false" ma:fieldId="{5cf76f15-5ced-4ddc-b409-7134ff3c332f}" ma:taxonomyMulti="true" ma:sspId="9e718f3f-2241-40e0-b28e-b7ace922a0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9ba8f7-16d4-4fe1-aae8-a607c8f51084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4daab5b-4cb9-4d58-ad26-262561614d58}" ma:internalName="TaxCatchAll" ma:showField="CatchAllData" ma:web="fd9ba8f7-16d4-4fe1-aae8-a607c8f510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ac44ed1-7732-490f-8847-e1319289860e">
      <Terms xmlns="http://schemas.microsoft.com/office/infopath/2007/PartnerControls"/>
    </lcf76f155ced4ddcb4097134ff3c332f>
    <TaxCatchAll xmlns="fd9ba8f7-16d4-4fe1-aae8-a607c8f51084" xsi:nil="true"/>
  </documentManagement>
</p:properties>
</file>

<file path=customXml/itemProps1.xml><?xml version="1.0" encoding="utf-8"?>
<ds:datastoreItem xmlns:ds="http://schemas.openxmlformats.org/officeDocument/2006/customXml" ds:itemID="{6DC4A9B1-71CA-44A7-B9E6-79D0F927C7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71039E-DEAF-4D3D-8C41-C48DDF3A94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c44ed1-7732-490f-8847-e1319289860e"/>
    <ds:schemaRef ds:uri="fd9ba8f7-16d4-4fe1-aae8-a607c8f510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A2631FF-B3AF-4C66-AFA8-18ECDC606C23}">
  <ds:schemaRefs>
    <ds:schemaRef ds:uri="http://schemas.microsoft.com/office/2006/metadata/properties"/>
    <ds:schemaRef ds:uri="http://schemas.microsoft.com/office/infopath/2007/PartnerControls"/>
    <ds:schemaRef ds:uri="eac44ed1-7732-490f-8847-e1319289860e"/>
    <ds:schemaRef ds:uri="fd9ba8f7-16d4-4fe1-aae8-a607c8f5108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1643</TotalTime>
  <Words>80</Words>
  <Application>Microsoft Macintosh PowerPoint</Application>
  <PresentationFormat>Personnalisé</PresentationFormat>
  <Paragraphs>18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Thème Office 2013 – 2022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Zineb Rbiaa</dc:creator>
  <cp:lastModifiedBy>Solenne Favre</cp:lastModifiedBy>
  <cp:revision>10</cp:revision>
  <dcterms:created xsi:type="dcterms:W3CDTF">2023-01-11T13:34:14Z</dcterms:created>
  <dcterms:modified xsi:type="dcterms:W3CDTF">2024-04-24T10:06:06Z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0x010100170C1072ADC1DC45B1DAC900BAADA09F</vt:lpwstr>
  </property>
  <property fmtid="{D5CDD505-2E9C-101B-9397-08002B2CF9AE}" pid="3" name="MediaServiceImageTags">
    <vt:lpwstr/>
  </property>
</Properties>
</file>