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63" r:id="rId6"/>
    <p:sldId id="266" r:id="rId7"/>
    <p:sldId id="269" r:id="rId8"/>
    <p:sldId id="272" r:id="rId9"/>
    <p:sldId id="270" r:id="rId10"/>
    <p:sldId id="271" r:id="rId11"/>
    <p:sldId id="274" r:id="rId12"/>
    <p:sldId id="275" r:id="rId13"/>
    <p:sldId id="317" r:id="rId14"/>
    <p:sldId id="318" r:id="rId15"/>
    <p:sldId id="319" r:id="rId16"/>
    <p:sldId id="264" r:id="rId17"/>
    <p:sldId id="265" r:id="rId18"/>
    <p:sldId id="320" r:id="rId19"/>
    <p:sldId id="267" r:id="rId20"/>
    <p:sldId id="268" r:id="rId21"/>
    <p:sldId id="321" r:id="rId22"/>
    <p:sldId id="322" r:id="rId23"/>
    <p:sldId id="323" r:id="rId24"/>
    <p:sldId id="324" r:id="rId25"/>
    <p:sldId id="276" r:id="rId26"/>
    <p:sldId id="262" r:id="rId27"/>
    <p:sldId id="307" r:id="rId28"/>
    <p:sldId id="309" r:id="rId29"/>
    <p:sldId id="310" r:id="rId30"/>
    <p:sldId id="311" r:id="rId31"/>
    <p:sldId id="312" r:id="rId32"/>
    <p:sldId id="313" r:id="rId33"/>
    <p:sldId id="315" r:id="rId34"/>
    <p:sldId id="314" r:id="rId35"/>
    <p:sldId id="316" r:id="rId36"/>
    <p:sldId id="325" r:id="rId37"/>
    <p:sldId id="328" r:id="rId38"/>
    <p:sldId id="329" r:id="rId39"/>
    <p:sldId id="330" r:id="rId40"/>
    <p:sldId id="331" r:id="rId41"/>
    <p:sldId id="332"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ka Rosa" initials="MR" lastIdx="1" clrIdx="0">
    <p:extLst>
      <p:ext uri="{19B8F6BF-5375-455C-9EA6-DF929625EA0E}">
        <p15:presenceInfo xmlns:p15="http://schemas.microsoft.com/office/powerpoint/2012/main" userId="S-1-12-1-384827815-1193775603-1071876525-2185152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8F"/>
    <a:srgbClr val="EFEFEF"/>
    <a:srgbClr val="F4F4F4"/>
    <a:srgbClr val="FDAE02"/>
    <a:srgbClr val="4A9F68"/>
    <a:srgbClr val="EA4E43"/>
    <a:srgbClr val="F7A9A3"/>
    <a:srgbClr val="FDD5D2"/>
    <a:srgbClr val="007D80"/>
    <a:srgbClr val="286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CD585-89A3-4F6E-9F4B-20A74DACD67E}" v="37" dt="2024-04-23T20:30:12.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2632" autoAdjust="0"/>
  </p:normalViewPr>
  <p:slideViewPr>
    <p:cSldViewPr>
      <p:cViewPr varScale="1">
        <p:scale>
          <a:sx n="62" d="100"/>
          <a:sy n="62" d="100"/>
        </p:scale>
        <p:origin x="1028"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152"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ka Rosa" userId="16f001a7-91f3-4727-ad89-e33f35c63e82" providerId="ADAL" clId="{F51927E2-E3E6-4B35-9060-DC070F81A708}"/>
    <pc:docChg chg="undo custSel addSld delSld modSld">
      <pc:chgData name="Marika Rosa" userId="16f001a7-91f3-4727-ad89-e33f35c63e82" providerId="ADAL" clId="{F51927E2-E3E6-4B35-9060-DC070F81A708}" dt="2024-04-11T05:10:15.395" v="111" actId="478"/>
      <pc:docMkLst>
        <pc:docMk/>
      </pc:docMkLst>
      <pc:sldChg chg="modSp mod">
        <pc:chgData name="Marika Rosa" userId="16f001a7-91f3-4727-ad89-e33f35c63e82" providerId="ADAL" clId="{F51927E2-E3E6-4B35-9060-DC070F81A708}" dt="2024-04-11T05:04:35.587" v="70" actId="20577"/>
        <pc:sldMkLst>
          <pc:docMk/>
          <pc:sldMk cId="0" sldId="256"/>
        </pc:sldMkLst>
        <pc:spChg chg="mod">
          <ac:chgData name="Marika Rosa" userId="16f001a7-91f3-4727-ad89-e33f35c63e82" providerId="ADAL" clId="{F51927E2-E3E6-4B35-9060-DC070F81A708}" dt="2024-04-11T05:04:26.805" v="61" actId="20577"/>
          <ac:spMkLst>
            <pc:docMk/>
            <pc:sldMk cId="0" sldId="256"/>
            <ac:spMk id="12" creationId="{00000000-0000-0000-0000-000000000000}"/>
          </ac:spMkLst>
        </pc:spChg>
        <pc:spChg chg="mod">
          <ac:chgData name="Marika Rosa" userId="16f001a7-91f3-4727-ad89-e33f35c63e82" providerId="ADAL" clId="{F51927E2-E3E6-4B35-9060-DC070F81A708}" dt="2024-04-11T05:04:35.587" v="70" actId="20577"/>
          <ac:spMkLst>
            <pc:docMk/>
            <pc:sldMk cId="0" sldId="256"/>
            <ac:spMk id="13" creationId="{00000000-0000-0000-0000-000000000000}"/>
          </ac:spMkLst>
        </pc:spChg>
      </pc:sldChg>
      <pc:sldChg chg="del">
        <pc:chgData name="Marika Rosa" userId="16f001a7-91f3-4727-ad89-e33f35c63e82" providerId="ADAL" clId="{F51927E2-E3E6-4B35-9060-DC070F81A708}" dt="2024-04-11T05:05:52.448" v="71" actId="47"/>
        <pc:sldMkLst>
          <pc:docMk/>
          <pc:sldMk cId="3766284440" sldId="267"/>
        </pc:sldMkLst>
      </pc:sldChg>
      <pc:sldChg chg="del">
        <pc:chgData name="Marika Rosa" userId="16f001a7-91f3-4727-ad89-e33f35c63e82" providerId="ADAL" clId="{F51927E2-E3E6-4B35-9060-DC070F81A708}" dt="2024-04-11T05:05:52.448" v="71" actId="47"/>
        <pc:sldMkLst>
          <pc:docMk/>
          <pc:sldMk cId="1845054036" sldId="271"/>
        </pc:sldMkLst>
      </pc:sldChg>
      <pc:sldChg chg="addSp delSp modSp new mod modClrScheme chgLayout">
        <pc:chgData name="Marika Rosa" userId="16f001a7-91f3-4727-ad89-e33f35c63e82" providerId="ADAL" clId="{F51927E2-E3E6-4B35-9060-DC070F81A708}" dt="2024-04-11T05:10:15.395" v="111" actId="478"/>
        <pc:sldMkLst>
          <pc:docMk/>
          <pc:sldMk cId="2253206079" sldId="271"/>
        </pc:sldMkLst>
        <pc:spChg chg="del">
          <ac:chgData name="Marika Rosa" userId="16f001a7-91f3-4727-ad89-e33f35c63e82" providerId="ADAL" clId="{F51927E2-E3E6-4B35-9060-DC070F81A708}" dt="2024-04-11T05:07:28.196" v="73" actId="700"/>
          <ac:spMkLst>
            <pc:docMk/>
            <pc:sldMk cId="2253206079" sldId="271"/>
            <ac:spMk id="2" creationId="{2A9F636A-7A61-8CD3-F97C-F692B08BEC18}"/>
          </ac:spMkLst>
        </pc:spChg>
        <pc:spChg chg="del">
          <ac:chgData name="Marika Rosa" userId="16f001a7-91f3-4727-ad89-e33f35c63e82" providerId="ADAL" clId="{F51927E2-E3E6-4B35-9060-DC070F81A708}" dt="2024-04-11T05:07:28.196" v="73" actId="700"/>
          <ac:spMkLst>
            <pc:docMk/>
            <pc:sldMk cId="2253206079" sldId="271"/>
            <ac:spMk id="3" creationId="{5F1B2193-C0CB-22E1-AE50-8517EA28034D}"/>
          </ac:spMkLst>
        </pc:spChg>
        <pc:spChg chg="del mod ord">
          <ac:chgData name="Marika Rosa" userId="16f001a7-91f3-4727-ad89-e33f35c63e82" providerId="ADAL" clId="{F51927E2-E3E6-4B35-9060-DC070F81A708}" dt="2024-04-11T05:07:28.196" v="73" actId="700"/>
          <ac:spMkLst>
            <pc:docMk/>
            <pc:sldMk cId="2253206079" sldId="271"/>
            <ac:spMk id="4" creationId="{EA931DE3-BED7-53CE-9DB0-4D5AF140F7B1}"/>
          </ac:spMkLst>
        </pc:spChg>
        <pc:spChg chg="add mod ord">
          <ac:chgData name="Marika Rosa" userId="16f001a7-91f3-4727-ad89-e33f35c63e82" providerId="ADAL" clId="{F51927E2-E3E6-4B35-9060-DC070F81A708}" dt="2024-04-11T05:08:05.027" v="92" actId="26606"/>
          <ac:spMkLst>
            <pc:docMk/>
            <pc:sldMk cId="2253206079" sldId="271"/>
            <ac:spMk id="5" creationId="{919DEFF2-430A-FA6D-DB20-F66EC6B24FAD}"/>
          </ac:spMkLst>
        </pc:spChg>
        <pc:spChg chg="add del mod">
          <ac:chgData name="Marika Rosa" userId="16f001a7-91f3-4727-ad89-e33f35c63e82" providerId="ADAL" clId="{F51927E2-E3E6-4B35-9060-DC070F81A708}" dt="2024-04-11T05:07:58.596" v="89" actId="26606"/>
          <ac:spMkLst>
            <pc:docMk/>
            <pc:sldMk cId="2253206079" sldId="271"/>
            <ac:spMk id="11" creationId="{B5F97335-9ACE-200C-B1AC-34BED6D2DFB6}"/>
          </ac:spMkLst>
        </pc:spChg>
        <pc:spChg chg="add del mod">
          <ac:chgData name="Marika Rosa" userId="16f001a7-91f3-4727-ad89-e33f35c63e82" providerId="ADAL" clId="{F51927E2-E3E6-4B35-9060-DC070F81A708}" dt="2024-04-11T05:08:05.027" v="91" actId="26606"/>
          <ac:spMkLst>
            <pc:docMk/>
            <pc:sldMk cId="2253206079" sldId="271"/>
            <ac:spMk id="13" creationId="{7A37916D-E8D1-85A6-B4EB-DC006E0CDAAB}"/>
          </ac:spMkLst>
        </pc:spChg>
        <pc:spChg chg="add del mod">
          <ac:chgData name="Marika Rosa" userId="16f001a7-91f3-4727-ad89-e33f35c63e82" providerId="ADAL" clId="{F51927E2-E3E6-4B35-9060-DC070F81A708}" dt="2024-04-11T05:10:15.395" v="111" actId="478"/>
          <ac:spMkLst>
            <pc:docMk/>
            <pc:sldMk cId="2253206079" sldId="271"/>
            <ac:spMk id="15" creationId="{DB1E7946-18ED-8514-E72C-91840D6D4766}"/>
          </ac:spMkLst>
        </pc:spChg>
        <pc:picChg chg="add mod">
          <ac:chgData name="Marika Rosa" userId="16f001a7-91f3-4727-ad89-e33f35c63e82" providerId="ADAL" clId="{F51927E2-E3E6-4B35-9060-DC070F81A708}" dt="2024-04-11T05:08:12.817" v="93" actId="27614"/>
          <ac:picMkLst>
            <pc:docMk/>
            <pc:sldMk cId="2253206079" sldId="271"/>
            <ac:picMk id="6" creationId="{B3AA0A3B-B23E-0FA3-62C2-B9589FEA2927}"/>
          </ac:picMkLst>
        </pc:picChg>
      </pc:sldChg>
      <pc:sldChg chg="addSp delSp modSp new mod modClrScheme chgLayout">
        <pc:chgData name="Marika Rosa" userId="16f001a7-91f3-4727-ad89-e33f35c63e82" providerId="ADAL" clId="{F51927E2-E3E6-4B35-9060-DC070F81A708}" dt="2024-04-11T05:09:40.854" v="110" actId="26606"/>
        <pc:sldMkLst>
          <pc:docMk/>
          <pc:sldMk cId="2787528401" sldId="272"/>
        </pc:sldMkLst>
        <pc:spChg chg="del mod ord">
          <ac:chgData name="Marika Rosa" userId="16f001a7-91f3-4727-ad89-e33f35c63e82" providerId="ADAL" clId="{F51927E2-E3E6-4B35-9060-DC070F81A708}" dt="2024-04-11T05:09:16.825" v="95" actId="700"/>
          <ac:spMkLst>
            <pc:docMk/>
            <pc:sldMk cId="2787528401" sldId="272"/>
            <ac:spMk id="2" creationId="{1989F5ED-D7BF-E2FC-503C-D5859A5CA72A}"/>
          </ac:spMkLst>
        </pc:spChg>
        <pc:spChg chg="del">
          <ac:chgData name="Marika Rosa" userId="16f001a7-91f3-4727-ad89-e33f35c63e82" providerId="ADAL" clId="{F51927E2-E3E6-4B35-9060-DC070F81A708}" dt="2024-04-11T05:09:16.825" v="95" actId="700"/>
          <ac:spMkLst>
            <pc:docMk/>
            <pc:sldMk cId="2787528401" sldId="272"/>
            <ac:spMk id="3" creationId="{B1D5BB40-4B13-B865-19DA-445D28672D95}"/>
          </ac:spMkLst>
        </pc:spChg>
        <pc:spChg chg="add mod ord">
          <ac:chgData name="Marika Rosa" userId="16f001a7-91f3-4727-ad89-e33f35c63e82" providerId="ADAL" clId="{F51927E2-E3E6-4B35-9060-DC070F81A708}" dt="2024-04-11T05:09:40.854" v="110" actId="26606"/>
          <ac:spMkLst>
            <pc:docMk/>
            <pc:sldMk cId="2787528401" sldId="272"/>
            <ac:spMk id="4" creationId="{ED5CFFF0-FEB0-0873-939C-3D1F7256BEAC}"/>
          </ac:spMkLst>
        </pc:spChg>
        <pc:spChg chg="add mod">
          <ac:chgData name="Marika Rosa" userId="16f001a7-91f3-4727-ad89-e33f35c63e82" providerId="ADAL" clId="{F51927E2-E3E6-4B35-9060-DC070F81A708}" dt="2024-04-11T05:09:40.854" v="110" actId="26606"/>
          <ac:spMkLst>
            <pc:docMk/>
            <pc:sldMk cId="2787528401" sldId="272"/>
            <ac:spMk id="10" creationId="{67736695-6696-0976-4FB1-6EA4E9E61348}"/>
          </ac:spMkLst>
        </pc:spChg>
        <pc:picChg chg="add mod">
          <ac:chgData name="Marika Rosa" userId="16f001a7-91f3-4727-ad89-e33f35c63e82" providerId="ADAL" clId="{F51927E2-E3E6-4B35-9060-DC070F81A708}" dt="2024-04-11T05:09:40.854" v="110" actId="26606"/>
          <ac:picMkLst>
            <pc:docMk/>
            <pc:sldMk cId="2787528401" sldId="272"/>
            <ac:picMk id="5" creationId="{162C1E72-30C8-F701-5F7B-9F906EDBF093}"/>
          </ac:picMkLst>
        </pc:picChg>
      </pc:sldChg>
    </pc:docChg>
  </pc:docChgLst>
  <pc:docChgLst>
    <pc:chgData name="Göran Gustavsson" userId="96c65534-250e-45a9-b070-5e4ed55aa330" providerId="ADAL" clId="{F87CD585-89A3-4F6E-9F4B-20A74DACD67E}"/>
    <pc:docChg chg="custSel addSld delSld modSld sldOrd">
      <pc:chgData name="Göran Gustavsson" userId="96c65534-250e-45a9-b070-5e4ed55aa330" providerId="ADAL" clId="{F87CD585-89A3-4F6E-9F4B-20A74DACD67E}" dt="2024-04-23T20:32:13.998" v="355"/>
      <pc:docMkLst>
        <pc:docMk/>
      </pc:docMkLst>
      <pc:sldChg chg="delSp modSp mod">
        <pc:chgData name="Göran Gustavsson" userId="96c65534-250e-45a9-b070-5e4ed55aa330" providerId="ADAL" clId="{F87CD585-89A3-4F6E-9F4B-20A74DACD67E}" dt="2024-04-23T20:32:13.998" v="355"/>
        <pc:sldMkLst>
          <pc:docMk/>
          <pc:sldMk cId="0" sldId="256"/>
        </pc:sldMkLst>
        <pc:spChg chg="del mod">
          <ac:chgData name="Göran Gustavsson" userId="96c65534-250e-45a9-b070-5e4ed55aa330" providerId="ADAL" clId="{F87CD585-89A3-4F6E-9F4B-20A74DACD67E}" dt="2024-04-23T20:32:13.998" v="353"/>
          <ac:spMkLst>
            <pc:docMk/>
            <pc:sldMk cId="0" sldId="256"/>
            <ac:spMk id="2" creationId="{BC7208E2-6A8C-725F-3F43-155BD03468E0}"/>
          </ac:spMkLst>
        </pc:spChg>
        <pc:spChg chg="del mod">
          <ac:chgData name="Göran Gustavsson" userId="96c65534-250e-45a9-b070-5e4ed55aa330" providerId="ADAL" clId="{F87CD585-89A3-4F6E-9F4B-20A74DACD67E}" dt="2024-04-23T20:32:13.998" v="355"/>
          <ac:spMkLst>
            <pc:docMk/>
            <pc:sldMk cId="0" sldId="256"/>
            <ac:spMk id="13" creationId="{00000000-0000-0000-0000-000000000000}"/>
          </ac:spMkLst>
        </pc:spChg>
      </pc:sldChg>
      <pc:sldChg chg="del">
        <pc:chgData name="Göran Gustavsson" userId="96c65534-250e-45a9-b070-5e4ed55aa330" providerId="ADAL" clId="{F87CD585-89A3-4F6E-9F4B-20A74DACD67E}" dt="2024-04-23T19:34:43.336" v="5" actId="2696"/>
        <pc:sldMkLst>
          <pc:docMk/>
          <pc:sldMk cId="0" sldId="257"/>
        </pc:sldMkLst>
      </pc:sldChg>
      <pc:sldChg chg="del">
        <pc:chgData name="Göran Gustavsson" userId="96c65534-250e-45a9-b070-5e4ed55aa330" providerId="ADAL" clId="{F87CD585-89A3-4F6E-9F4B-20A74DACD67E}" dt="2024-04-23T20:17:25.268" v="81" actId="2696"/>
        <pc:sldMkLst>
          <pc:docMk/>
          <pc:sldMk cId="0" sldId="262"/>
        </pc:sldMkLst>
      </pc:sldChg>
      <pc:sldChg chg="del">
        <pc:chgData name="Göran Gustavsson" userId="96c65534-250e-45a9-b070-5e4ed55aa330" providerId="ADAL" clId="{F87CD585-89A3-4F6E-9F4B-20A74DACD67E}" dt="2024-04-23T19:32:26.372" v="1" actId="2696"/>
        <pc:sldMkLst>
          <pc:docMk/>
          <pc:sldMk cId="1913886424" sldId="264"/>
        </pc:sldMkLst>
      </pc:sldChg>
      <pc:sldChg chg="del">
        <pc:chgData name="Göran Gustavsson" userId="96c65534-250e-45a9-b070-5e4ed55aa330" providerId="ADAL" clId="{F87CD585-89A3-4F6E-9F4B-20A74DACD67E}" dt="2024-04-23T19:31:35.893" v="0" actId="2696"/>
        <pc:sldMkLst>
          <pc:docMk/>
          <pc:sldMk cId="1827972644" sldId="265"/>
        </pc:sldMkLst>
      </pc:sldChg>
      <pc:sldChg chg="del">
        <pc:chgData name="Göran Gustavsson" userId="96c65534-250e-45a9-b070-5e4ed55aa330" providerId="ADAL" clId="{F87CD585-89A3-4F6E-9F4B-20A74DACD67E}" dt="2024-04-23T19:34:21.976" v="3"/>
        <pc:sldMkLst>
          <pc:docMk/>
          <pc:sldMk cId="2311791193" sldId="265"/>
        </pc:sldMkLst>
      </pc:sldChg>
      <pc:sldChg chg="modSp mod">
        <pc:chgData name="Göran Gustavsson" userId="96c65534-250e-45a9-b070-5e4ed55aa330" providerId="ADAL" clId="{F87CD585-89A3-4F6E-9F4B-20A74DACD67E}" dt="2024-04-23T20:09:31.133" v="71" actId="27636"/>
        <pc:sldMkLst>
          <pc:docMk/>
          <pc:sldMk cId="4264360272" sldId="265"/>
        </pc:sldMkLst>
        <pc:spChg chg="mod">
          <ac:chgData name="Göran Gustavsson" userId="96c65534-250e-45a9-b070-5e4ed55aa330" providerId="ADAL" clId="{F87CD585-89A3-4F6E-9F4B-20A74DACD67E}" dt="2024-04-23T20:09:31.133" v="71" actId="27636"/>
          <ac:spMkLst>
            <pc:docMk/>
            <pc:sldMk cId="4264360272" sldId="265"/>
            <ac:spMk id="3" creationId="{4C870751-DD18-FD75-08FB-A131FD673F54}"/>
          </ac:spMkLst>
        </pc:spChg>
      </pc:sldChg>
      <pc:sldChg chg="modSp mod">
        <pc:chgData name="Göran Gustavsson" userId="96c65534-250e-45a9-b070-5e4ed55aa330" providerId="ADAL" clId="{F87CD585-89A3-4F6E-9F4B-20A74DACD67E}" dt="2024-04-23T20:09:31.149" v="73" actId="27636"/>
        <pc:sldMkLst>
          <pc:docMk/>
          <pc:sldMk cId="462576405" sldId="267"/>
        </pc:sldMkLst>
        <pc:spChg chg="mod">
          <ac:chgData name="Göran Gustavsson" userId="96c65534-250e-45a9-b070-5e4ed55aa330" providerId="ADAL" clId="{F87CD585-89A3-4F6E-9F4B-20A74DACD67E}" dt="2024-04-23T20:09:31.149" v="73" actId="27636"/>
          <ac:spMkLst>
            <pc:docMk/>
            <pc:sldMk cId="462576405" sldId="267"/>
            <ac:spMk id="3" creationId="{8BE9531E-FC75-BA4B-577B-1F494F80576D}"/>
          </ac:spMkLst>
        </pc:spChg>
      </pc:sldChg>
      <pc:sldChg chg="del">
        <pc:chgData name="Göran Gustavsson" userId="96c65534-250e-45a9-b070-5e4ed55aa330" providerId="ADAL" clId="{F87CD585-89A3-4F6E-9F4B-20A74DACD67E}" dt="2024-04-23T19:33:38.922" v="2" actId="2696"/>
        <pc:sldMkLst>
          <pc:docMk/>
          <pc:sldMk cId="1008150063" sldId="273"/>
        </pc:sldMkLst>
      </pc:sldChg>
      <pc:sldChg chg="new">
        <pc:chgData name="Göran Gustavsson" userId="96c65534-250e-45a9-b070-5e4ed55aa330" providerId="ADAL" clId="{F87CD585-89A3-4F6E-9F4B-20A74DACD67E}" dt="2024-04-23T19:34:30.147" v="4" actId="680"/>
        <pc:sldMkLst>
          <pc:docMk/>
          <pc:sldMk cId="1825889043" sldId="275"/>
        </pc:sldMkLst>
      </pc:sldChg>
      <pc:sldChg chg="delSp modSp del mod">
        <pc:chgData name="Göran Gustavsson" userId="96c65534-250e-45a9-b070-5e4ed55aa330" providerId="ADAL" clId="{F87CD585-89A3-4F6E-9F4B-20A74DACD67E}" dt="2024-04-23T20:17:25.268" v="81" actId="2696"/>
        <pc:sldMkLst>
          <pc:docMk/>
          <pc:sldMk cId="0" sldId="276"/>
        </pc:sldMkLst>
        <pc:spChg chg="mod">
          <ac:chgData name="Göran Gustavsson" userId="96c65534-250e-45a9-b070-5e4ed55aa330" providerId="ADAL" clId="{F87CD585-89A3-4F6E-9F4B-20A74DACD67E}" dt="2024-04-23T19:44:00.914" v="64" actId="1076"/>
          <ac:spMkLst>
            <pc:docMk/>
            <pc:sldMk cId="0" sldId="276"/>
            <ac:spMk id="12" creationId="{00000000-0000-0000-0000-000000000000}"/>
          </ac:spMkLst>
        </pc:spChg>
        <pc:picChg chg="del">
          <ac:chgData name="Göran Gustavsson" userId="96c65534-250e-45a9-b070-5e4ed55aa330" providerId="ADAL" clId="{F87CD585-89A3-4F6E-9F4B-20A74DACD67E}" dt="2024-04-23T19:43:29.661" v="7" actId="478"/>
          <ac:picMkLst>
            <pc:docMk/>
            <pc:sldMk cId="0" sldId="276"/>
            <ac:picMk id="2" creationId="{00000000-0000-0000-0000-000000000000}"/>
          </ac:picMkLst>
        </pc:picChg>
      </pc:sldChg>
      <pc:sldChg chg="modSp del mod">
        <pc:chgData name="Göran Gustavsson" userId="96c65534-250e-45a9-b070-5e4ed55aa330" providerId="ADAL" clId="{F87CD585-89A3-4F6E-9F4B-20A74DACD67E}" dt="2024-04-23T20:17:25.268" v="81" actId="2696"/>
        <pc:sldMkLst>
          <pc:docMk/>
          <pc:sldMk cId="2971826058" sldId="307"/>
        </pc:sldMkLst>
        <pc:spChg chg="mod">
          <ac:chgData name="Göran Gustavsson" userId="96c65534-250e-45a9-b070-5e4ed55aa330" providerId="ADAL" clId="{F87CD585-89A3-4F6E-9F4B-20A74DACD67E}" dt="2024-04-23T19:43:02.001" v="6" actId="27636"/>
          <ac:spMkLst>
            <pc:docMk/>
            <pc:sldMk cId="2971826058" sldId="307"/>
            <ac:spMk id="2" creationId="{00000000-0000-0000-0000-000000000000}"/>
          </ac:spMkLst>
        </pc:spChg>
      </pc:sldChg>
      <pc:sldChg chg="del">
        <pc:chgData name="Göran Gustavsson" userId="96c65534-250e-45a9-b070-5e4ed55aa330" providerId="ADAL" clId="{F87CD585-89A3-4F6E-9F4B-20A74DACD67E}" dt="2024-04-23T19:44:09.223" v="65" actId="2696"/>
        <pc:sldMkLst>
          <pc:docMk/>
          <pc:sldMk cId="36619623" sldId="308"/>
        </pc:sldMkLst>
      </pc:sldChg>
      <pc:sldChg chg="del">
        <pc:chgData name="Göran Gustavsson" userId="96c65534-250e-45a9-b070-5e4ed55aa330" providerId="ADAL" clId="{F87CD585-89A3-4F6E-9F4B-20A74DACD67E}" dt="2024-04-23T20:17:25.268" v="81" actId="2696"/>
        <pc:sldMkLst>
          <pc:docMk/>
          <pc:sldMk cId="2043891597" sldId="309"/>
        </pc:sldMkLst>
      </pc:sldChg>
      <pc:sldChg chg="del">
        <pc:chgData name="Göran Gustavsson" userId="96c65534-250e-45a9-b070-5e4ed55aa330" providerId="ADAL" clId="{F87CD585-89A3-4F6E-9F4B-20A74DACD67E}" dt="2024-04-23T20:17:25.268" v="81" actId="2696"/>
        <pc:sldMkLst>
          <pc:docMk/>
          <pc:sldMk cId="4019020953" sldId="310"/>
        </pc:sldMkLst>
      </pc:sldChg>
      <pc:sldChg chg="del">
        <pc:chgData name="Göran Gustavsson" userId="96c65534-250e-45a9-b070-5e4ed55aa330" providerId="ADAL" clId="{F87CD585-89A3-4F6E-9F4B-20A74DACD67E}" dt="2024-04-23T20:17:25.268" v="81" actId="2696"/>
        <pc:sldMkLst>
          <pc:docMk/>
          <pc:sldMk cId="3147490806" sldId="311"/>
        </pc:sldMkLst>
      </pc:sldChg>
      <pc:sldChg chg="del">
        <pc:chgData name="Göran Gustavsson" userId="96c65534-250e-45a9-b070-5e4ed55aa330" providerId="ADAL" clId="{F87CD585-89A3-4F6E-9F4B-20A74DACD67E}" dt="2024-04-23T20:17:25.268" v="81" actId="2696"/>
        <pc:sldMkLst>
          <pc:docMk/>
          <pc:sldMk cId="3220710063" sldId="312"/>
        </pc:sldMkLst>
      </pc:sldChg>
      <pc:sldChg chg="del">
        <pc:chgData name="Göran Gustavsson" userId="96c65534-250e-45a9-b070-5e4ed55aa330" providerId="ADAL" clId="{F87CD585-89A3-4F6E-9F4B-20A74DACD67E}" dt="2024-04-23T20:17:25.268" v="81" actId="2696"/>
        <pc:sldMkLst>
          <pc:docMk/>
          <pc:sldMk cId="3658044150" sldId="313"/>
        </pc:sldMkLst>
      </pc:sldChg>
      <pc:sldChg chg="del">
        <pc:chgData name="Göran Gustavsson" userId="96c65534-250e-45a9-b070-5e4ed55aa330" providerId="ADAL" clId="{F87CD585-89A3-4F6E-9F4B-20A74DACD67E}" dt="2024-04-23T20:17:25.268" v="81" actId="2696"/>
        <pc:sldMkLst>
          <pc:docMk/>
          <pc:sldMk cId="4185361536" sldId="314"/>
        </pc:sldMkLst>
      </pc:sldChg>
      <pc:sldChg chg="del">
        <pc:chgData name="Göran Gustavsson" userId="96c65534-250e-45a9-b070-5e4ed55aa330" providerId="ADAL" clId="{F87CD585-89A3-4F6E-9F4B-20A74DACD67E}" dt="2024-04-23T20:17:25.268" v="81" actId="2696"/>
        <pc:sldMkLst>
          <pc:docMk/>
          <pc:sldMk cId="250503125" sldId="315"/>
        </pc:sldMkLst>
      </pc:sldChg>
      <pc:sldChg chg="del">
        <pc:chgData name="Göran Gustavsson" userId="96c65534-250e-45a9-b070-5e4ed55aa330" providerId="ADAL" clId="{F87CD585-89A3-4F6E-9F4B-20A74DACD67E}" dt="2024-04-23T19:44:21.563" v="66" actId="2696"/>
        <pc:sldMkLst>
          <pc:docMk/>
          <pc:sldMk cId="2750164370" sldId="316"/>
        </pc:sldMkLst>
      </pc:sldChg>
      <pc:sldChg chg="add ord">
        <pc:chgData name="Göran Gustavsson" userId="96c65534-250e-45a9-b070-5e4ed55aa330" providerId="ADAL" clId="{F87CD585-89A3-4F6E-9F4B-20A74DACD67E}" dt="2024-04-23T20:17:37.578" v="83"/>
        <pc:sldMkLst>
          <pc:docMk/>
          <pc:sldMk cId="3720389225" sldId="316"/>
        </pc:sldMkLst>
      </pc:sldChg>
      <pc:sldChg chg="delSp modSp mod">
        <pc:chgData name="Göran Gustavsson" userId="96c65534-250e-45a9-b070-5e4ed55aa330" providerId="ADAL" clId="{F87CD585-89A3-4F6E-9F4B-20A74DACD67E}" dt="2024-04-23T20:09:56.378" v="77" actId="14100"/>
        <pc:sldMkLst>
          <pc:docMk/>
          <pc:sldMk cId="0" sldId="317"/>
        </pc:sldMkLst>
        <pc:spChg chg="mod">
          <ac:chgData name="Göran Gustavsson" userId="96c65534-250e-45a9-b070-5e4ed55aa330" providerId="ADAL" clId="{F87CD585-89A3-4F6E-9F4B-20A74DACD67E}" dt="2024-04-23T20:09:56.378" v="77" actId="14100"/>
          <ac:spMkLst>
            <pc:docMk/>
            <pc:sldMk cId="0" sldId="317"/>
            <ac:spMk id="12" creationId="{00000000-0000-0000-0000-000000000000}"/>
          </ac:spMkLst>
        </pc:spChg>
        <pc:spChg chg="del mod">
          <ac:chgData name="Göran Gustavsson" userId="96c65534-250e-45a9-b070-5e4ed55aa330" providerId="ADAL" clId="{F87CD585-89A3-4F6E-9F4B-20A74DACD67E}" dt="2024-04-23T20:09:45.821" v="76" actId="478"/>
          <ac:spMkLst>
            <pc:docMk/>
            <pc:sldMk cId="0" sldId="317"/>
            <ac:spMk id="13" creationId="{00000000-0000-0000-0000-000000000000}"/>
          </ac:spMkLst>
        </pc:spChg>
      </pc:sldChg>
      <pc:sldChg chg="modSp mod">
        <pc:chgData name="Göran Gustavsson" userId="96c65534-250e-45a9-b070-5e4ed55aa330" providerId="ADAL" clId="{F87CD585-89A3-4F6E-9F4B-20A74DACD67E}" dt="2024-04-23T20:09:31.133" v="70" actId="27636"/>
        <pc:sldMkLst>
          <pc:docMk/>
          <pc:sldMk cId="1473913691" sldId="319"/>
        </pc:sldMkLst>
        <pc:spChg chg="mod">
          <ac:chgData name="Göran Gustavsson" userId="96c65534-250e-45a9-b070-5e4ed55aa330" providerId="ADAL" clId="{F87CD585-89A3-4F6E-9F4B-20A74DACD67E}" dt="2024-04-23T20:09:31.133" v="70" actId="27636"/>
          <ac:spMkLst>
            <pc:docMk/>
            <pc:sldMk cId="1473913691" sldId="319"/>
            <ac:spMk id="3" creationId="{908A2261-2B66-98C9-6678-77AFA3FB68FA}"/>
          </ac:spMkLst>
        </pc:spChg>
      </pc:sldChg>
      <pc:sldChg chg="modSp mod">
        <pc:chgData name="Göran Gustavsson" userId="96c65534-250e-45a9-b070-5e4ed55aa330" providerId="ADAL" clId="{F87CD585-89A3-4F6E-9F4B-20A74DACD67E}" dt="2024-04-23T20:09:31.133" v="72" actId="27636"/>
        <pc:sldMkLst>
          <pc:docMk/>
          <pc:sldMk cId="4009661525" sldId="320"/>
        </pc:sldMkLst>
        <pc:spChg chg="mod">
          <ac:chgData name="Göran Gustavsson" userId="96c65534-250e-45a9-b070-5e4ed55aa330" providerId="ADAL" clId="{F87CD585-89A3-4F6E-9F4B-20A74DACD67E}" dt="2024-04-23T20:09:31.133" v="72" actId="27636"/>
          <ac:spMkLst>
            <pc:docMk/>
            <pc:sldMk cId="4009661525" sldId="320"/>
            <ac:spMk id="2" creationId="{0BF8C849-7085-2414-CADF-25FFD2664096}"/>
          </ac:spMkLst>
        </pc:spChg>
      </pc:sldChg>
      <pc:sldChg chg="modSp mod">
        <pc:chgData name="Göran Gustavsson" userId="96c65534-250e-45a9-b070-5e4ed55aa330" providerId="ADAL" clId="{F87CD585-89A3-4F6E-9F4B-20A74DACD67E}" dt="2024-04-23T20:09:31.149" v="74" actId="27636"/>
        <pc:sldMkLst>
          <pc:docMk/>
          <pc:sldMk cId="3229745933" sldId="321"/>
        </pc:sldMkLst>
        <pc:spChg chg="mod">
          <ac:chgData name="Göran Gustavsson" userId="96c65534-250e-45a9-b070-5e4ed55aa330" providerId="ADAL" clId="{F87CD585-89A3-4F6E-9F4B-20A74DACD67E}" dt="2024-04-23T20:09:31.149" v="74" actId="27636"/>
          <ac:spMkLst>
            <pc:docMk/>
            <pc:sldMk cId="3229745933" sldId="321"/>
            <ac:spMk id="2" creationId="{84B4ED18-2113-5169-5B27-4833694FB11C}"/>
          </ac:spMkLst>
        </pc:spChg>
      </pc:sldChg>
      <pc:sldChg chg="add ord">
        <pc:chgData name="Göran Gustavsson" userId="96c65534-250e-45a9-b070-5e4ed55aa330" providerId="ADAL" clId="{F87CD585-89A3-4F6E-9F4B-20A74DACD67E}" dt="2024-04-23T20:12:03.553" v="80"/>
        <pc:sldMkLst>
          <pc:docMk/>
          <pc:sldMk cId="4111023564" sldId="324"/>
        </pc:sldMkLst>
      </pc:sldChg>
      <pc:sldChg chg="delSp modSp mod">
        <pc:chgData name="Göran Gustavsson" userId="96c65534-250e-45a9-b070-5e4ed55aa330" providerId="ADAL" clId="{F87CD585-89A3-4F6E-9F4B-20A74DACD67E}" dt="2024-04-23T20:28:02.794" v="268" actId="20577"/>
        <pc:sldMkLst>
          <pc:docMk/>
          <pc:sldMk cId="0" sldId="325"/>
        </pc:sldMkLst>
        <pc:spChg chg="mod">
          <ac:chgData name="Göran Gustavsson" userId="96c65534-250e-45a9-b070-5e4ed55aa330" providerId="ADAL" clId="{F87CD585-89A3-4F6E-9F4B-20A74DACD67E}" dt="2024-04-23T20:28:02.794" v="268" actId="20577"/>
          <ac:spMkLst>
            <pc:docMk/>
            <pc:sldMk cId="0" sldId="325"/>
            <ac:spMk id="12" creationId="{00000000-0000-0000-0000-000000000000}"/>
          </ac:spMkLst>
        </pc:spChg>
        <pc:picChg chg="del">
          <ac:chgData name="Göran Gustavsson" userId="96c65534-250e-45a9-b070-5e4ed55aa330" providerId="ADAL" clId="{F87CD585-89A3-4F6E-9F4B-20A74DACD67E}" dt="2024-04-23T20:24:00.465" v="85" actId="478"/>
          <ac:picMkLst>
            <pc:docMk/>
            <pc:sldMk cId="0" sldId="325"/>
            <ac:picMk id="3" creationId="{3FC1FC37-C238-C0E9-A832-A90B68254D16}"/>
          </ac:picMkLst>
        </pc:picChg>
      </pc:sldChg>
      <pc:sldChg chg="del">
        <pc:chgData name="Göran Gustavsson" userId="96c65534-250e-45a9-b070-5e4ed55aa330" providerId="ADAL" clId="{F87CD585-89A3-4F6E-9F4B-20A74DACD67E}" dt="2024-04-23T20:28:31.271" v="269" actId="2696"/>
        <pc:sldMkLst>
          <pc:docMk/>
          <pc:sldMk cId="0" sldId="326"/>
        </pc:sldMkLst>
      </pc:sldChg>
      <pc:sldChg chg="del">
        <pc:chgData name="Göran Gustavsson" userId="96c65534-250e-45a9-b070-5e4ed55aa330" providerId="ADAL" clId="{F87CD585-89A3-4F6E-9F4B-20A74DACD67E}" dt="2024-04-23T20:28:35.192" v="270" actId="2696"/>
        <pc:sldMkLst>
          <pc:docMk/>
          <pc:sldMk cId="2971826058" sldId="327"/>
        </pc:sldMkLst>
      </pc:sldChg>
      <pc:sldChg chg="modSp">
        <pc:chgData name="Göran Gustavsson" userId="96c65534-250e-45a9-b070-5e4ed55aa330" providerId="ADAL" clId="{F87CD585-89A3-4F6E-9F4B-20A74DACD67E}" dt="2024-04-23T20:30:12.199" v="301" actId="20577"/>
        <pc:sldMkLst>
          <pc:docMk/>
          <pc:sldMk cId="2638944085" sldId="328"/>
        </pc:sldMkLst>
        <pc:spChg chg="mod">
          <ac:chgData name="Göran Gustavsson" userId="96c65534-250e-45a9-b070-5e4ed55aa330" providerId="ADAL" clId="{F87CD585-89A3-4F6E-9F4B-20A74DACD67E}" dt="2024-04-23T20:30:12.199" v="301" actId="20577"/>
          <ac:spMkLst>
            <pc:docMk/>
            <pc:sldMk cId="2638944085" sldId="328"/>
            <ac:spMk id="5" creationId="{CBF87F68-85AC-4FE0-90F3-516C1C82AD3F}"/>
          </ac:spMkLst>
        </pc:spChg>
      </pc:sldChg>
    </pc:docChg>
  </pc:docChgLst>
  <pc:docChgLst>
    <pc:chgData name="Marika Rosa" userId="16f001a7-91f3-4727-ad89-e33f35c63e82" providerId="ADAL" clId="{41048F61-1ABF-4686-9FE7-1A7CBF314525}"/>
    <pc:docChg chg="undo custSel modSld">
      <pc:chgData name="Marika Rosa" userId="16f001a7-91f3-4727-ad89-e33f35c63e82" providerId="ADAL" clId="{41048F61-1ABF-4686-9FE7-1A7CBF314525}" dt="2024-03-20T12:56:00.984" v="68" actId="478"/>
      <pc:docMkLst>
        <pc:docMk/>
      </pc:docMkLst>
      <pc:sldChg chg="addSp delSp modSp delAnim modAnim">
        <pc:chgData name="Marika Rosa" userId="16f001a7-91f3-4727-ad89-e33f35c63e82" providerId="ADAL" clId="{41048F61-1ABF-4686-9FE7-1A7CBF314525}" dt="2024-03-20T12:53:37.681" v="66" actId="1076"/>
        <pc:sldMkLst>
          <pc:docMk/>
          <pc:sldMk cId="1697971920" sldId="269"/>
        </pc:sldMkLst>
        <pc:spChg chg="mod">
          <ac:chgData name="Marika Rosa" userId="16f001a7-91f3-4727-ad89-e33f35c63e82" providerId="ADAL" clId="{41048F61-1ABF-4686-9FE7-1A7CBF314525}" dt="2024-03-20T12:53:37.681" v="66" actId="1076"/>
          <ac:spMkLst>
            <pc:docMk/>
            <pc:sldMk cId="1697971920" sldId="269"/>
            <ac:spMk id="15" creationId="{C9A1913F-34C4-4B03-A936-B08BD6A080DC}"/>
          </ac:spMkLst>
        </pc:spChg>
        <pc:picChg chg="add mod">
          <ac:chgData name="Marika Rosa" userId="16f001a7-91f3-4727-ad89-e33f35c63e82" providerId="ADAL" clId="{41048F61-1ABF-4686-9FE7-1A7CBF314525}" dt="2024-03-20T12:47:55.597" v="7" actId="1076"/>
          <ac:picMkLst>
            <pc:docMk/>
            <pc:sldMk cId="1697971920" sldId="269"/>
            <ac:picMk id="2" creationId="{3EEACE81-DF90-47C3-8A69-E34229D03665}"/>
          </ac:picMkLst>
        </pc:picChg>
        <pc:picChg chg="add del mod">
          <ac:chgData name="Marika Rosa" userId="16f001a7-91f3-4727-ad89-e33f35c63e82" providerId="ADAL" clId="{41048F61-1ABF-4686-9FE7-1A7CBF314525}" dt="2024-03-20T12:50:44.419" v="34" actId="1076"/>
          <ac:picMkLst>
            <pc:docMk/>
            <pc:sldMk cId="1697971920" sldId="269"/>
            <ac:picMk id="3" creationId="{49F7B080-AC54-4F29-A086-6CA88E31BEF5}"/>
          </ac:picMkLst>
        </pc:picChg>
        <pc:picChg chg="add mod">
          <ac:chgData name="Marika Rosa" userId="16f001a7-91f3-4727-ad89-e33f35c63e82" providerId="ADAL" clId="{41048F61-1ABF-4686-9FE7-1A7CBF314525}" dt="2024-03-20T12:50:27.487" v="29" actId="1076"/>
          <ac:picMkLst>
            <pc:docMk/>
            <pc:sldMk cId="1697971920" sldId="269"/>
            <ac:picMk id="4" creationId="{779A8C0E-9D09-4071-899B-D798112FF640}"/>
          </ac:picMkLst>
        </pc:picChg>
        <pc:picChg chg="del">
          <ac:chgData name="Marika Rosa" userId="16f001a7-91f3-4727-ad89-e33f35c63e82" providerId="ADAL" clId="{41048F61-1ABF-4686-9FE7-1A7CBF314525}" dt="2024-03-20T12:47:36.634" v="1" actId="478"/>
          <ac:picMkLst>
            <pc:docMk/>
            <pc:sldMk cId="1697971920" sldId="269"/>
            <ac:picMk id="7" creationId="{E0DA6E8D-1F67-4763-AA84-B5D56AA8FF4E}"/>
          </ac:picMkLst>
        </pc:picChg>
        <pc:picChg chg="del">
          <ac:chgData name="Marika Rosa" userId="16f001a7-91f3-4727-ad89-e33f35c63e82" providerId="ADAL" clId="{41048F61-1ABF-4686-9FE7-1A7CBF314525}" dt="2024-03-20T12:47:34.953" v="0" actId="478"/>
          <ac:picMkLst>
            <pc:docMk/>
            <pc:sldMk cId="1697971920" sldId="269"/>
            <ac:picMk id="8" creationId="{85B4350C-1822-4AE5-8CFA-6DCF616CBE08}"/>
          </ac:picMkLst>
        </pc:picChg>
        <pc:picChg chg="del">
          <ac:chgData name="Marika Rosa" userId="16f001a7-91f3-4727-ad89-e33f35c63e82" providerId="ADAL" clId="{41048F61-1ABF-4686-9FE7-1A7CBF314525}" dt="2024-03-20T12:47:37.897" v="2" actId="478"/>
          <ac:picMkLst>
            <pc:docMk/>
            <pc:sldMk cId="1697971920" sldId="269"/>
            <ac:picMk id="9" creationId="{15CF52F0-49E3-443A-BAB7-6E00D1D54402}"/>
          </ac:picMkLst>
        </pc:picChg>
        <pc:picChg chg="add mod">
          <ac:chgData name="Marika Rosa" userId="16f001a7-91f3-4727-ad89-e33f35c63e82" providerId="ADAL" clId="{41048F61-1ABF-4686-9FE7-1A7CBF314525}" dt="2024-03-20T12:50:45.738" v="35" actId="1076"/>
          <ac:picMkLst>
            <pc:docMk/>
            <pc:sldMk cId="1697971920" sldId="269"/>
            <ac:picMk id="10" creationId="{DFC55EDB-F708-40E4-B990-5D77CDE0C706}"/>
          </ac:picMkLst>
        </pc:picChg>
        <pc:picChg chg="del">
          <ac:chgData name="Marika Rosa" userId="16f001a7-91f3-4727-ad89-e33f35c63e82" providerId="ADAL" clId="{41048F61-1ABF-4686-9FE7-1A7CBF314525}" dt="2024-03-20T12:47:38.578" v="3" actId="478"/>
          <ac:picMkLst>
            <pc:docMk/>
            <pc:sldMk cId="1697971920" sldId="269"/>
            <ac:picMk id="12" creationId="{73FAFAF0-8D42-45A3-A59B-353500AA0D64}"/>
          </ac:picMkLst>
        </pc:picChg>
      </pc:sldChg>
      <pc:sldChg chg="addSp delSp modSp">
        <pc:chgData name="Marika Rosa" userId="16f001a7-91f3-4727-ad89-e33f35c63e82" providerId="ADAL" clId="{41048F61-1ABF-4686-9FE7-1A7CBF314525}" dt="2024-03-20T12:56:00.984" v="68" actId="478"/>
        <pc:sldMkLst>
          <pc:docMk/>
          <pc:sldMk cId="2369991638" sldId="270"/>
        </pc:sldMkLst>
        <pc:spChg chg="add del mod">
          <ac:chgData name="Marika Rosa" userId="16f001a7-91f3-4727-ad89-e33f35c63e82" providerId="ADAL" clId="{41048F61-1ABF-4686-9FE7-1A7CBF314525}" dt="2024-03-20T12:56:00.984" v="68" actId="478"/>
          <ac:spMkLst>
            <pc:docMk/>
            <pc:sldMk cId="2369991638" sldId="270"/>
            <ac:spMk id="5" creationId="{242B39F3-4D6C-4F03-A2CF-62879DF36664}"/>
          </ac:spMkLst>
        </pc:spChg>
        <pc:picChg chg="del">
          <ac:chgData name="Marika Rosa" userId="16f001a7-91f3-4727-ad89-e33f35c63e82" providerId="ADAL" clId="{41048F61-1ABF-4686-9FE7-1A7CBF314525}" dt="2024-03-20T12:55:56.204" v="67" actId="478"/>
          <ac:picMkLst>
            <pc:docMk/>
            <pc:sldMk cId="2369991638" sldId="270"/>
            <ac:picMk id="4" creationId="{29864C15-529A-4AB0-9C24-DFC3ACC6720C}"/>
          </ac:picMkLst>
        </pc:picChg>
      </pc:sldChg>
    </pc:docChg>
  </pc:docChgLst>
  <pc:docChgLst>
    <pc:chgData name="Marika Rosa" userId="16f001a7-91f3-4727-ad89-e33f35c63e82" providerId="ADAL" clId="{1116325B-C3F2-4588-A937-F1B5235AE600}"/>
    <pc:docChg chg="undo custSel addSld delSld modSld sldOrd">
      <pc:chgData name="Marika Rosa" userId="16f001a7-91f3-4727-ad89-e33f35c63e82" providerId="ADAL" clId="{1116325B-C3F2-4588-A937-F1B5235AE600}" dt="2024-04-11T09:50:15.554" v="630"/>
      <pc:docMkLst>
        <pc:docMk/>
      </pc:docMkLst>
      <pc:sldChg chg="modSp">
        <pc:chgData name="Marika Rosa" userId="16f001a7-91f3-4727-ad89-e33f35c63e82" providerId="ADAL" clId="{1116325B-C3F2-4588-A937-F1B5235AE600}" dt="2024-04-11T07:38:12.817" v="97" actId="121"/>
        <pc:sldMkLst>
          <pc:docMk/>
          <pc:sldMk cId="0" sldId="256"/>
        </pc:sldMkLst>
        <pc:spChg chg="mod">
          <ac:chgData name="Marika Rosa" userId="16f001a7-91f3-4727-ad89-e33f35c63e82" providerId="ADAL" clId="{1116325B-C3F2-4588-A937-F1B5235AE600}" dt="2024-04-11T07:38:06.222" v="87" actId="1076"/>
          <ac:spMkLst>
            <pc:docMk/>
            <pc:sldMk cId="0" sldId="256"/>
            <ac:spMk id="2" creationId="{BC7208E2-6A8C-725F-3F43-155BD03468E0}"/>
          </ac:spMkLst>
        </pc:spChg>
        <pc:spChg chg="mod">
          <ac:chgData name="Marika Rosa" userId="16f001a7-91f3-4727-ad89-e33f35c63e82" providerId="ADAL" clId="{1116325B-C3F2-4588-A937-F1B5235AE600}" dt="2024-04-11T07:38:06.576" v="88" actId="1076"/>
          <ac:spMkLst>
            <pc:docMk/>
            <pc:sldMk cId="0" sldId="256"/>
            <ac:spMk id="12" creationId="{00000000-0000-0000-0000-000000000000}"/>
          </ac:spMkLst>
        </pc:spChg>
        <pc:spChg chg="mod">
          <ac:chgData name="Marika Rosa" userId="16f001a7-91f3-4727-ad89-e33f35c63e82" providerId="ADAL" clId="{1116325B-C3F2-4588-A937-F1B5235AE600}" dt="2024-04-11T07:38:12.817" v="97" actId="121"/>
          <ac:spMkLst>
            <pc:docMk/>
            <pc:sldMk cId="0" sldId="256"/>
            <ac:spMk id="13" creationId="{00000000-0000-0000-0000-000000000000}"/>
          </ac:spMkLst>
        </pc:spChg>
      </pc:sldChg>
      <pc:sldChg chg="ord">
        <pc:chgData name="Marika Rosa" userId="16f001a7-91f3-4727-ad89-e33f35c63e82" providerId="ADAL" clId="{1116325B-C3F2-4588-A937-F1B5235AE600}" dt="2024-04-11T09:50:15.554" v="630"/>
        <pc:sldMkLst>
          <pc:docMk/>
          <pc:sldMk cId="0" sldId="257"/>
        </pc:sldMkLst>
      </pc:sldChg>
      <pc:sldChg chg="delSp delAnim">
        <pc:chgData name="Marika Rosa" userId="16f001a7-91f3-4727-ad89-e33f35c63e82" providerId="ADAL" clId="{1116325B-C3F2-4588-A937-F1B5235AE600}" dt="2024-04-11T07:53:12.204" v="101" actId="478"/>
        <pc:sldMkLst>
          <pc:docMk/>
          <pc:sldMk cId="1177549773" sldId="266"/>
        </pc:sldMkLst>
        <pc:picChg chg="del">
          <ac:chgData name="Marika Rosa" userId="16f001a7-91f3-4727-ad89-e33f35c63e82" providerId="ADAL" clId="{1116325B-C3F2-4588-A937-F1B5235AE600}" dt="2024-04-11T07:53:09.728" v="99" actId="478"/>
          <ac:picMkLst>
            <pc:docMk/>
            <pc:sldMk cId="1177549773" sldId="266"/>
            <ac:picMk id="4" creationId="{A02C4F8B-58D9-4125-9C02-3B8BCC8B4797}"/>
          </ac:picMkLst>
        </pc:picChg>
        <pc:picChg chg="del">
          <ac:chgData name="Marika Rosa" userId="16f001a7-91f3-4727-ad89-e33f35c63e82" providerId="ADAL" clId="{1116325B-C3F2-4588-A937-F1B5235AE600}" dt="2024-04-11T07:53:10.470" v="100" actId="478"/>
          <ac:picMkLst>
            <pc:docMk/>
            <pc:sldMk cId="1177549773" sldId="266"/>
            <ac:picMk id="6" creationId="{61065379-FCD2-469A-9A7C-DC249E351A9C}"/>
          </ac:picMkLst>
        </pc:picChg>
        <pc:picChg chg="del">
          <ac:chgData name="Marika Rosa" userId="16f001a7-91f3-4727-ad89-e33f35c63e82" providerId="ADAL" clId="{1116325B-C3F2-4588-A937-F1B5235AE600}" dt="2024-04-11T07:53:12.204" v="101" actId="478"/>
          <ac:picMkLst>
            <pc:docMk/>
            <pc:sldMk cId="1177549773" sldId="266"/>
            <ac:picMk id="7" creationId="{01216902-6838-4135-B61F-1B33ABC7C1DC}"/>
          </ac:picMkLst>
        </pc:picChg>
      </pc:sldChg>
      <pc:sldChg chg="del">
        <pc:chgData name="Marika Rosa" userId="16f001a7-91f3-4727-ad89-e33f35c63e82" providerId="ADAL" clId="{1116325B-C3F2-4588-A937-F1B5235AE600}" dt="2024-04-11T07:52:58.657" v="98" actId="2696"/>
        <pc:sldMkLst>
          <pc:docMk/>
          <pc:sldMk cId="2675974170" sldId="268"/>
        </pc:sldMkLst>
      </pc:sldChg>
      <pc:sldChg chg="delSp">
        <pc:chgData name="Marika Rosa" userId="16f001a7-91f3-4727-ad89-e33f35c63e82" providerId="ADAL" clId="{1116325B-C3F2-4588-A937-F1B5235AE600}" dt="2024-04-11T07:53:17.635" v="102" actId="478"/>
        <pc:sldMkLst>
          <pc:docMk/>
          <pc:sldMk cId="2787528401" sldId="272"/>
        </pc:sldMkLst>
        <pc:spChg chg="del">
          <ac:chgData name="Marika Rosa" userId="16f001a7-91f3-4727-ad89-e33f35c63e82" providerId="ADAL" clId="{1116325B-C3F2-4588-A937-F1B5235AE600}" dt="2024-04-11T07:53:17.635" v="102" actId="478"/>
          <ac:spMkLst>
            <pc:docMk/>
            <pc:sldMk cId="2787528401" sldId="272"/>
            <ac:spMk id="10" creationId="{67736695-6696-0976-4FB1-6EA4E9E61348}"/>
          </ac:spMkLst>
        </pc:spChg>
      </pc:sldChg>
      <pc:sldChg chg="modSp add">
        <pc:chgData name="Marika Rosa" userId="16f001a7-91f3-4727-ad89-e33f35c63e82" providerId="ADAL" clId="{1116325B-C3F2-4588-A937-F1B5235AE600}" dt="2024-04-11T09:43:48.504" v="627" actId="790"/>
        <pc:sldMkLst>
          <pc:docMk/>
          <pc:sldMk cId="1008150063" sldId="273"/>
        </pc:sldMkLst>
        <pc:spChg chg="mod">
          <ac:chgData name="Marika Rosa" userId="16f001a7-91f3-4727-ad89-e33f35c63e82" providerId="ADAL" clId="{1116325B-C3F2-4588-A937-F1B5235AE600}" dt="2024-04-11T09:43:48.504" v="627" actId="790"/>
          <ac:spMkLst>
            <pc:docMk/>
            <pc:sldMk cId="1008150063" sldId="273"/>
            <ac:spMk id="2" creationId="{F65F051B-28F9-40A8-8BA9-FC426AC20CB3}"/>
          </ac:spMkLst>
        </pc:spChg>
        <pc:spChg chg="mod">
          <ac:chgData name="Marika Rosa" userId="16f001a7-91f3-4727-ad89-e33f35c63e82" providerId="ADAL" clId="{1116325B-C3F2-4588-A937-F1B5235AE600}" dt="2024-04-11T09:43:48.504" v="627" actId="790"/>
          <ac:spMkLst>
            <pc:docMk/>
            <pc:sldMk cId="1008150063" sldId="273"/>
            <ac:spMk id="3" creationId="{BD82FB72-5268-4C54-B2BB-29C1F931DE59}"/>
          </ac:spMkLst>
        </pc:spChg>
      </pc:sldChg>
      <pc:sldChg chg="addSp modSp add">
        <pc:chgData name="Marika Rosa" userId="16f001a7-91f3-4727-ad89-e33f35c63e82" providerId="ADAL" clId="{1116325B-C3F2-4588-A937-F1B5235AE600}" dt="2024-04-11T09:43:59.287" v="629" actId="1076"/>
        <pc:sldMkLst>
          <pc:docMk/>
          <pc:sldMk cId="3229430346" sldId="274"/>
        </pc:sldMkLst>
        <pc:spChg chg="mod">
          <ac:chgData name="Marika Rosa" userId="16f001a7-91f3-4727-ad89-e33f35c63e82" providerId="ADAL" clId="{1116325B-C3F2-4588-A937-F1B5235AE600}" dt="2024-04-11T09:43:56.065" v="628" actId="790"/>
          <ac:spMkLst>
            <pc:docMk/>
            <pc:sldMk cId="3229430346" sldId="274"/>
            <ac:spMk id="2" creationId="{E6E25CE6-79C2-446F-B986-81D1D02DBE19}"/>
          </ac:spMkLst>
        </pc:spChg>
        <pc:spChg chg="mod">
          <ac:chgData name="Marika Rosa" userId="16f001a7-91f3-4727-ad89-e33f35c63e82" providerId="ADAL" clId="{1116325B-C3F2-4588-A937-F1B5235AE600}" dt="2024-04-11T09:43:15.664" v="626" actId="14100"/>
          <ac:spMkLst>
            <pc:docMk/>
            <pc:sldMk cId="3229430346" sldId="274"/>
            <ac:spMk id="3" creationId="{A4ECA3EF-B206-4A1F-8214-7EDE56BD094F}"/>
          </ac:spMkLst>
        </pc:spChg>
        <pc:picChg chg="add mod">
          <ac:chgData name="Marika Rosa" userId="16f001a7-91f3-4727-ad89-e33f35c63e82" providerId="ADAL" clId="{1116325B-C3F2-4588-A937-F1B5235AE600}" dt="2024-04-11T09:43:59.287" v="629" actId="1076"/>
          <ac:picMkLst>
            <pc:docMk/>
            <pc:sldMk cId="3229430346" sldId="274"/>
            <ac:picMk id="4" creationId="{FCBA4891-C67F-46C9-BC57-BA0F581D5A2B}"/>
          </ac:picMkLst>
        </pc:picChg>
      </pc:sldChg>
    </pc:docChg>
  </pc:docChgLst>
  <pc:docChgLst>
    <pc:chgData name="Marika Rosa" userId="16f001a7-91f3-4727-ad89-e33f35c63e82" providerId="ADAL" clId="{BB7135B2-B3DD-4A88-AB67-9BA2C56640DE}"/>
    <pc:docChg chg="undo custSel addSld delSld modSld sldOrd addSection delSection">
      <pc:chgData name="Marika Rosa" userId="16f001a7-91f3-4727-ad89-e33f35c63e82" providerId="ADAL" clId="{BB7135B2-B3DD-4A88-AB67-9BA2C56640DE}" dt="2024-03-18T15:23:42.720" v="780" actId="26606"/>
      <pc:docMkLst>
        <pc:docMk/>
      </pc:docMkLst>
      <pc:sldChg chg="addSp modSp mod">
        <pc:chgData name="Marika Rosa" userId="16f001a7-91f3-4727-ad89-e33f35c63e82" providerId="ADAL" clId="{BB7135B2-B3DD-4A88-AB67-9BA2C56640DE}" dt="2024-03-18T14:59:21.588" v="213" actId="20577"/>
        <pc:sldMkLst>
          <pc:docMk/>
          <pc:sldMk cId="0" sldId="256"/>
        </pc:sldMkLst>
        <pc:spChg chg="add mod">
          <ac:chgData name="Marika Rosa" userId="16f001a7-91f3-4727-ad89-e33f35c63e82" providerId="ADAL" clId="{BB7135B2-B3DD-4A88-AB67-9BA2C56640DE}" dt="2024-03-18T14:59:08.529" v="194" actId="14100"/>
          <ac:spMkLst>
            <pc:docMk/>
            <pc:sldMk cId="0" sldId="256"/>
            <ac:spMk id="2" creationId="{BC7208E2-6A8C-725F-3F43-155BD03468E0}"/>
          </ac:spMkLst>
        </pc:spChg>
        <pc:spChg chg="mod">
          <ac:chgData name="Marika Rosa" userId="16f001a7-91f3-4727-ad89-e33f35c63e82" providerId="ADAL" clId="{BB7135B2-B3DD-4A88-AB67-9BA2C56640DE}" dt="2024-03-18T14:59:10.792" v="195" actId="403"/>
          <ac:spMkLst>
            <pc:docMk/>
            <pc:sldMk cId="0" sldId="256"/>
            <ac:spMk id="12" creationId="{00000000-0000-0000-0000-000000000000}"/>
          </ac:spMkLst>
        </pc:spChg>
        <pc:spChg chg="mod">
          <ac:chgData name="Marika Rosa" userId="16f001a7-91f3-4727-ad89-e33f35c63e82" providerId="ADAL" clId="{BB7135B2-B3DD-4A88-AB67-9BA2C56640DE}" dt="2024-03-18T14:59:21.588" v="213" actId="20577"/>
          <ac:spMkLst>
            <pc:docMk/>
            <pc:sldMk cId="0" sldId="256"/>
            <ac:spMk id="13" creationId="{00000000-0000-0000-0000-000000000000}"/>
          </ac:spMkLst>
        </pc:spChg>
      </pc:sldChg>
      <pc:sldChg chg="addSp modSp mod ord">
        <pc:chgData name="Marika Rosa" userId="16f001a7-91f3-4727-ad89-e33f35c63e82" providerId="ADAL" clId="{BB7135B2-B3DD-4A88-AB67-9BA2C56640DE}" dt="2024-03-18T15:06:34.405" v="684"/>
        <pc:sldMkLst>
          <pc:docMk/>
          <pc:sldMk cId="3551480737" sldId="263"/>
        </pc:sldMkLst>
        <pc:spChg chg="mod">
          <ac:chgData name="Marika Rosa" userId="16f001a7-91f3-4727-ad89-e33f35c63e82" providerId="ADAL" clId="{BB7135B2-B3DD-4A88-AB67-9BA2C56640DE}" dt="2024-03-18T14:53:54.645" v="3" actId="1076"/>
          <ac:spMkLst>
            <pc:docMk/>
            <pc:sldMk cId="3551480737" sldId="263"/>
            <ac:spMk id="3" creationId="{D3A53DAA-EFD2-42DA-8A37-82C138923337}"/>
          </ac:spMkLst>
        </pc:spChg>
        <pc:spChg chg="add mod">
          <ac:chgData name="Marika Rosa" userId="16f001a7-91f3-4727-ad89-e33f35c63e82" providerId="ADAL" clId="{BB7135B2-B3DD-4A88-AB67-9BA2C56640DE}" dt="2024-03-18T14:54:26.703" v="6" actId="1076"/>
          <ac:spMkLst>
            <pc:docMk/>
            <pc:sldMk cId="3551480737" sldId="263"/>
            <ac:spMk id="6" creationId="{25D4D0C8-9942-34FE-698B-F5752CD47661}"/>
          </ac:spMkLst>
        </pc:spChg>
        <pc:spChg chg="add mod">
          <ac:chgData name="Marika Rosa" userId="16f001a7-91f3-4727-ad89-e33f35c63e82" providerId="ADAL" clId="{BB7135B2-B3DD-4A88-AB67-9BA2C56640DE}" dt="2024-03-18T14:55:19.821" v="85" actId="114"/>
          <ac:spMkLst>
            <pc:docMk/>
            <pc:sldMk cId="3551480737" sldId="263"/>
            <ac:spMk id="9" creationId="{B8334976-072E-2807-7391-303E6088DF9A}"/>
          </ac:spMkLst>
        </pc:spChg>
        <pc:grpChg chg="mod">
          <ac:chgData name="Marika Rosa" userId="16f001a7-91f3-4727-ad89-e33f35c63e82" providerId="ADAL" clId="{BB7135B2-B3DD-4A88-AB67-9BA2C56640DE}" dt="2024-03-18T14:54:24.138" v="5" actId="1076"/>
          <ac:grpSpMkLst>
            <pc:docMk/>
            <pc:sldMk cId="3551480737" sldId="263"/>
            <ac:grpSpMk id="8" creationId="{1BC08DBF-3873-4814-A9CD-C19B129CD609}"/>
          </ac:grpSpMkLst>
        </pc:grpChg>
      </pc:sldChg>
      <pc:sldChg chg="new">
        <pc:chgData name="Marika Rosa" userId="16f001a7-91f3-4727-ad89-e33f35c63e82" providerId="ADAL" clId="{BB7135B2-B3DD-4A88-AB67-9BA2C56640DE}" dt="2024-03-18T14:55:36.346" v="89" actId="680"/>
        <pc:sldMkLst>
          <pc:docMk/>
          <pc:sldMk cId="1913886424" sldId="264"/>
        </pc:sldMkLst>
      </pc:sldChg>
      <pc:sldChg chg="addSp delSp modSp new mod modClrScheme chgLayout">
        <pc:chgData name="Marika Rosa" userId="16f001a7-91f3-4727-ad89-e33f35c63e82" providerId="ADAL" clId="{BB7135B2-B3DD-4A88-AB67-9BA2C56640DE}" dt="2024-03-18T15:06:21.964" v="682"/>
        <pc:sldMkLst>
          <pc:docMk/>
          <pc:sldMk cId="1827972644" sldId="265"/>
        </pc:sldMkLst>
        <pc:spChg chg="mod">
          <ac:chgData name="Marika Rosa" userId="16f001a7-91f3-4727-ad89-e33f35c63e82" providerId="ADAL" clId="{BB7135B2-B3DD-4A88-AB67-9BA2C56640DE}" dt="2024-03-18T15:06:21.964" v="682"/>
          <ac:spMkLst>
            <pc:docMk/>
            <pc:sldMk cId="1827972644" sldId="265"/>
            <ac:spMk id="2" creationId="{97B6633C-1D8C-2A97-9F6E-3B4B8C33A7C0}"/>
          </ac:spMkLst>
        </pc:spChg>
        <pc:spChg chg="del mod">
          <ac:chgData name="Marika Rosa" userId="16f001a7-91f3-4727-ad89-e33f35c63e82" providerId="ADAL" clId="{BB7135B2-B3DD-4A88-AB67-9BA2C56640DE}" dt="2024-03-18T15:04:53.588" v="672" actId="26606"/>
          <ac:spMkLst>
            <pc:docMk/>
            <pc:sldMk cId="1827972644" sldId="265"/>
            <ac:spMk id="3" creationId="{90082CB3-DC5F-26F7-30C3-DBE2A6F37294}"/>
          </ac:spMkLst>
        </pc:spChg>
        <pc:spChg chg="add mod">
          <ac:chgData name="Marika Rosa" userId="16f001a7-91f3-4727-ad89-e33f35c63e82" providerId="ADAL" clId="{BB7135B2-B3DD-4A88-AB67-9BA2C56640DE}" dt="2024-03-18T15:05:28.722" v="673" actId="14100"/>
          <ac:spMkLst>
            <pc:docMk/>
            <pc:sldMk cId="1827972644" sldId="265"/>
            <ac:spMk id="4" creationId="{F4C3956C-E2C0-9D4E-1B24-202011157F09}"/>
          </ac:spMkLst>
        </pc:spChg>
        <pc:spChg chg="add mod ord">
          <ac:chgData name="Marika Rosa" userId="16f001a7-91f3-4727-ad89-e33f35c63e82" providerId="ADAL" clId="{BB7135B2-B3DD-4A88-AB67-9BA2C56640DE}" dt="2024-03-18T15:05:49.085" v="675" actId="167"/>
          <ac:spMkLst>
            <pc:docMk/>
            <pc:sldMk cId="1827972644" sldId="265"/>
            <ac:spMk id="5" creationId="{54D84F77-2866-C3AA-32D9-F71E4ABEB55F}"/>
          </ac:spMkLst>
        </pc:spChg>
        <pc:graphicFrameChg chg="add mod">
          <ac:chgData name="Marika Rosa" userId="16f001a7-91f3-4727-ad89-e33f35c63e82" providerId="ADAL" clId="{BB7135B2-B3DD-4A88-AB67-9BA2C56640DE}" dt="2024-03-18T15:04:53.588" v="672" actId="26606"/>
          <ac:graphicFrameMkLst>
            <pc:docMk/>
            <pc:sldMk cId="1827972644" sldId="265"/>
            <ac:graphicFrameMk id="6" creationId="{8E2265B2-6996-58EA-5F8C-E8422BEDE067}"/>
          </ac:graphicFrameMkLst>
        </pc:graphicFrameChg>
      </pc:sldChg>
      <pc:sldChg chg="addSp delSp modSp new mod modClrScheme chgLayout">
        <pc:chgData name="Marika Rosa" userId="16f001a7-91f3-4727-ad89-e33f35c63e82" providerId="ADAL" clId="{BB7135B2-B3DD-4A88-AB67-9BA2C56640DE}" dt="2024-03-18T15:23:42.720" v="780" actId="26606"/>
        <pc:sldMkLst>
          <pc:docMk/>
          <pc:sldMk cId="1177549773" sldId="266"/>
        </pc:sldMkLst>
        <pc:spChg chg="mod">
          <ac:chgData name="Marika Rosa" userId="16f001a7-91f3-4727-ad89-e33f35c63e82" providerId="ADAL" clId="{BB7135B2-B3DD-4A88-AB67-9BA2C56640DE}" dt="2024-03-18T15:21:40.375" v="776" actId="26606"/>
          <ac:spMkLst>
            <pc:docMk/>
            <pc:sldMk cId="1177549773" sldId="266"/>
            <ac:spMk id="2" creationId="{5FCBBD6A-0E40-7244-A61F-2A97BC8A6445}"/>
          </ac:spMkLst>
        </pc:spChg>
        <pc:spChg chg="del mod">
          <ac:chgData name="Marika Rosa" userId="16f001a7-91f3-4727-ad89-e33f35c63e82" providerId="ADAL" clId="{BB7135B2-B3DD-4A88-AB67-9BA2C56640DE}" dt="2024-03-18T15:21:23.507" v="774" actId="26606"/>
          <ac:spMkLst>
            <pc:docMk/>
            <pc:sldMk cId="1177549773" sldId="266"/>
            <ac:spMk id="3" creationId="{56B81D25-9C41-F7C5-A434-F8C6ADDC710C}"/>
          </ac:spMkLst>
        </pc:spChg>
        <pc:spChg chg="add del mod">
          <ac:chgData name="Marika Rosa" userId="16f001a7-91f3-4727-ad89-e33f35c63e82" providerId="ADAL" clId="{BB7135B2-B3DD-4A88-AB67-9BA2C56640DE}" dt="2024-03-18T15:21:40.375" v="776" actId="26606"/>
          <ac:spMkLst>
            <pc:docMk/>
            <pc:sldMk cId="1177549773" sldId="266"/>
            <ac:spMk id="10" creationId="{569AC1B4-47C5-DE78-C419-F5CEFC04C9D8}"/>
          </ac:spMkLst>
        </pc:spChg>
        <pc:graphicFrameChg chg="add mod modGraphic">
          <ac:chgData name="Marika Rosa" userId="16f001a7-91f3-4727-ad89-e33f35c63e82" providerId="ADAL" clId="{BB7135B2-B3DD-4A88-AB67-9BA2C56640DE}" dt="2024-03-18T15:23:42.720" v="780" actId="26606"/>
          <ac:graphicFrameMkLst>
            <pc:docMk/>
            <pc:sldMk cId="1177549773" sldId="266"/>
            <ac:graphicFrameMk id="5" creationId="{2B24D4C0-B44F-CBD5-B386-B7F277DD846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3B468-04B0-438D-A27E-B7CB186A8B80}"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7FFD66A3-BFE3-4E96-B8AB-7C1E13BDD486}">
      <dgm:prSet/>
      <dgm:spPr/>
      <dgm:t>
        <a:bodyPr/>
        <a:lstStyle/>
        <a:p>
          <a:r>
            <a:rPr lang="lv-LV"/>
            <a:t>Energy management</a:t>
          </a:r>
          <a:endParaRPr lang="en-US"/>
        </a:p>
      </dgm:t>
    </dgm:pt>
    <dgm:pt modelId="{AFF3CA1C-987E-4765-8850-1F139865E28C}" type="parTrans" cxnId="{4011DC08-64EA-4479-A299-F1ED723B2633}">
      <dgm:prSet/>
      <dgm:spPr/>
      <dgm:t>
        <a:bodyPr/>
        <a:lstStyle/>
        <a:p>
          <a:endParaRPr lang="en-US"/>
        </a:p>
      </dgm:t>
    </dgm:pt>
    <dgm:pt modelId="{52BEDA04-41E0-4453-B556-011036861CAF}" type="sibTrans" cxnId="{4011DC08-64EA-4479-A299-F1ED723B2633}">
      <dgm:prSet/>
      <dgm:spPr/>
      <dgm:t>
        <a:bodyPr/>
        <a:lstStyle/>
        <a:p>
          <a:endParaRPr lang="en-US"/>
        </a:p>
      </dgm:t>
    </dgm:pt>
    <dgm:pt modelId="{F146B7BA-456F-4A3C-9498-CAB4066D237F}">
      <dgm:prSet/>
      <dgm:spPr/>
      <dgm:t>
        <a:bodyPr/>
        <a:lstStyle/>
        <a:p>
          <a:r>
            <a:rPr lang="lv-LV"/>
            <a:t>Implementation of SECAP measures</a:t>
          </a:r>
          <a:endParaRPr lang="en-US"/>
        </a:p>
      </dgm:t>
    </dgm:pt>
    <dgm:pt modelId="{50D912E3-F080-4636-AD64-F95899FA8A03}" type="parTrans" cxnId="{C2B5BB97-AE2E-4F47-9FD5-C7521EB1619D}">
      <dgm:prSet/>
      <dgm:spPr/>
      <dgm:t>
        <a:bodyPr/>
        <a:lstStyle/>
        <a:p>
          <a:endParaRPr lang="en-US"/>
        </a:p>
      </dgm:t>
    </dgm:pt>
    <dgm:pt modelId="{E2588112-AC2D-46A2-BDCC-5540624262DF}" type="sibTrans" cxnId="{C2B5BB97-AE2E-4F47-9FD5-C7521EB1619D}">
      <dgm:prSet/>
      <dgm:spPr/>
      <dgm:t>
        <a:bodyPr/>
        <a:lstStyle/>
        <a:p>
          <a:endParaRPr lang="en-US"/>
        </a:p>
      </dgm:t>
    </dgm:pt>
    <dgm:pt modelId="{10CF7CDC-0161-4B8A-BED4-7130661B5324}">
      <dgm:prSet/>
      <dgm:spPr/>
      <dgm:t>
        <a:bodyPr/>
        <a:lstStyle/>
        <a:p>
          <a:r>
            <a:rPr lang="lv-LV"/>
            <a:t>Climate mainstreaming </a:t>
          </a:r>
          <a:endParaRPr lang="en-US"/>
        </a:p>
      </dgm:t>
    </dgm:pt>
    <dgm:pt modelId="{A270797E-4B5F-4BF8-BE64-6E22A104D70B}" type="parTrans" cxnId="{60AF1E08-A2B5-4B83-AC4F-86A6440FC17B}">
      <dgm:prSet/>
      <dgm:spPr/>
      <dgm:t>
        <a:bodyPr/>
        <a:lstStyle/>
        <a:p>
          <a:endParaRPr lang="en-US"/>
        </a:p>
      </dgm:t>
    </dgm:pt>
    <dgm:pt modelId="{82A0E66B-A7D5-48DE-A63B-0D1EF3038C4F}" type="sibTrans" cxnId="{60AF1E08-A2B5-4B83-AC4F-86A6440FC17B}">
      <dgm:prSet/>
      <dgm:spPr/>
      <dgm:t>
        <a:bodyPr/>
        <a:lstStyle/>
        <a:p>
          <a:endParaRPr lang="en-US"/>
        </a:p>
      </dgm:t>
    </dgm:pt>
    <dgm:pt modelId="{289676F2-9712-49F8-963C-332F6F6ADFC7}" type="pres">
      <dgm:prSet presAssocID="{02B3B468-04B0-438D-A27E-B7CB186A8B80}" presName="diagram" presStyleCnt="0">
        <dgm:presLayoutVars>
          <dgm:dir/>
          <dgm:resizeHandles val="exact"/>
        </dgm:presLayoutVars>
      </dgm:prSet>
      <dgm:spPr/>
    </dgm:pt>
    <dgm:pt modelId="{CD732D2A-C3FF-4643-BBE6-F6F3D6F4C6CF}" type="pres">
      <dgm:prSet presAssocID="{7FFD66A3-BFE3-4E96-B8AB-7C1E13BDD486}" presName="node" presStyleLbl="node1" presStyleIdx="0" presStyleCnt="3">
        <dgm:presLayoutVars>
          <dgm:bulletEnabled val="1"/>
        </dgm:presLayoutVars>
      </dgm:prSet>
      <dgm:spPr/>
    </dgm:pt>
    <dgm:pt modelId="{804E44EA-0171-446B-A4A0-918D9F679B5A}" type="pres">
      <dgm:prSet presAssocID="{52BEDA04-41E0-4453-B556-011036861CAF}" presName="sibTrans" presStyleCnt="0"/>
      <dgm:spPr/>
    </dgm:pt>
    <dgm:pt modelId="{6E1827C0-061C-4AF0-9996-1C7266A5AC4C}" type="pres">
      <dgm:prSet presAssocID="{F146B7BA-456F-4A3C-9498-CAB4066D237F}" presName="node" presStyleLbl="node1" presStyleIdx="1" presStyleCnt="3">
        <dgm:presLayoutVars>
          <dgm:bulletEnabled val="1"/>
        </dgm:presLayoutVars>
      </dgm:prSet>
      <dgm:spPr/>
    </dgm:pt>
    <dgm:pt modelId="{24651460-EDF2-4EDC-AB44-1A99F4D2A842}" type="pres">
      <dgm:prSet presAssocID="{E2588112-AC2D-46A2-BDCC-5540624262DF}" presName="sibTrans" presStyleCnt="0"/>
      <dgm:spPr/>
    </dgm:pt>
    <dgm:pt modelId="{66216AE1-1810-40F7-858A-097B79A63255}" type="pres">
      <dgm:prSet presAssocID="{10CF7CDC-0161-4B8A-BED4-7130661B5324}" presName="node" presStyleLbl="node1" presStyleIdx="2" presStyleCnt="3">
        <dgm:presLayoutVars>
          <dgm:bulletEnabled val="1"/>
        </dgm:presLayoutVars>
      </dgm:prSet>
      <dgm:spPr/>
    </dgm:pt>
  </dgm:ptLst>
  <dgm:cxnLst>
    <dgm:cxn modelId="{60AF1E08-A2B5-4B83-AC4F-86A6440FC17B}" srcId="{02B3B468-04B0-438D-A27E-B7CB186A8B80}" destId="{10CF7CDC-0161-4B8A-BED4-7130661B5324}" srcOrd="2" destOrd="0" parTransId="{A270797E-4B5F-4BF8-BE64-6E22A104D70B}" sibTransId="{82A0E66B-A7D5-48DE-A63B-0D1EF3038C4F}"/>
    <dgm:cxn modelId="{4011DC08-64EA-4479-A299-F1ED723B2633}" srcId="{02B3B468-04B0-438D-A27E-B7CB186A8B80}" destId="{7FFD66A3-BFE3-4E96-B8AB-7C1E13BDD486}" srcOrd="0" destOrd="0" parTransId="{AFF3CA1C-987E-4765-8850-1F139865E28C}" sibTransId="{52BEDA04-41E0-4453-B556-011036861CAF}"/>
    <dgm:cxn modelId="{F1467E48-81FE-49CE-8463-095205C177B1}" type="presOf" srcId="{02B3B468-04B0-438D-A27E-B7CB186A8B80}" destId="{289676F2-9712-49F8-963C-332F6F6ADFC7}" srcOrd="0" destOrd="0" presId="urn:microsoft.com/office/officeart/2005/8/layout/default"/>
    <dgm:cxn modelId="{BF772189-2A2D-41E7-9084-71C28431AFC0}" type="presOf" srcId="{7FFD66A3-BFE3-4E96-B8AB-7C1E13BDD486}" destId="{CD732D2A-C3FF-4643-BBE6-F6F3D6F4C6CF}" srcOrd="0" destOrd="0" presId="urn:microsoft.com/office/officeart/2005/8/layout/default"/>
    <dgm:cxn modelId="{C2B5BB97-AE2E-4F47-9FD5-C7521EB1619D}" srcId="{02B3B468-04B0-438D-A27E-B7CB186A8B80}" destId="{F146B7BA-456F-4A3C-9498-CAB4066D237F}" srcOrd="1" destOrd="0" parTransId="{50D912E3-F080-4636-AD64-F95899FA8A03}" sibTransId="{E2588112-AC2D-46A2-BDCC-5540624262DF}"/>
    <dgm:cxn modelId="{780D88A7-E4EE-4961-A0DD-BC3F16E24BBA}" type="presOf" srcId="{F146B7BA-456F-4A3C-9498-CAB4066D237F}" destId="{6E1827C0-061C-4AF0-9996-1C7266A5AC4C}" srcOrd="0" destOrd="0" presId="urn:microsoft.com/office/officeart/2005/8/layout/default"/>
    <dgm:cxn modelId="{030812D8-4452-4540-B3F7-797EC6A15A9D}" type="presOf" srcId="{10CF7CDC-0161-4B8A-BED4-7130661B5324}" destId="{66216AE1-1810-40F7-858A-097B79A63255}" srcOrd="0" destOrd="0" presId="urn:microsoft.com/office/officeart/2005/8/layout/default"/>
    <dgm:cxn modelId="{C0BBFAB6-66C2-47BF-884C-3C228B5E6DAA}" type="presParOf" srcId="{289676F2-9712-49F8-963C-332F6F6ADFC7}" destId="{CD732D2A-C3FF-4643-BBE6-F6F3D6F4C6CF}" srcOrd="0" destOrd="0" presId="urn:microsoft.com/office/officeart/2005/8/layout/default"/>
    <dgm:cxn modelId="{86CC2D07-E0E8-4A2C-B793-66ABE5A93837}" type="presParOf" srcId="{289676F2-9712-49F8-963C-332F6F6ADFC7}" destId="{804E44EA-0171-446B-A4A0-918D9F679B5A}" srcOrd="1" destOrd="0" presId="urn:microsoft.com/office/officeart/2005/8/layout/default"/>
    <dgm:cxn modelId="{43CD25FE-E701-4BE3-832A-DED9CB7E1B02}" type="presParOf" srcId="{289676F2-9712-49F8-963C-332F6F6ADFC7}" destId="{6E1827C0-061C-4AF0-9996-1C7266A5AC4C}" srcOrd="2" destOrd="0" presId="urn:microsoft.com/office/officeart/2005/8/layout/default"/>
    <dgm:cxn modelId="{79EF71F8-0D90-4734-A41B-FE3D2D86E1AD}" type="presParOf" srcId="{289676F2-9712-49F8-963C-332F6F6ADFC7}" destId="{24651460-EDF2-4EDC-AB44-1A99F4D2A842}" srcOrd="3" destOrd="0" presId="urn:microsoft.com/office/officeart/2005/8/layout/default"/>
    <dgm:cxn modelId="{4B944107-22FC-40E7-AC04-D7F205FC92B0}" type="presParOf" srcId="{289676F2-9712-49F8-963C-332F6F6ADFC7}" destId="{66216AE1-1810-40F7-858A-097B79A6325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81EC5-0BE7-469A-A0E2-6E145CFA38E3}"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lv-LV"/>
        </a:p>
      </dgm:t>
    </dgm:pt>
    <dgm:pt modelId="{3B52A70B-2EC0-4005-B94C-97EAC4B563F0}">
      <dgm:prSet/>
      <dgm:spPr/>
      <dgm:t>
        <a:bodyPr/>
        <a:lstStyle/>
        <a:p>
          <a:r>
            <a:rPr lang="lv-LV" b="0" i="0" dirty="0"/>
            <a:t>1. </a:t>
          </a:r>
          <a:r>
            <a:rPr lang="en-US" b="0" i="0" dirty="0"/>
            <a:t>Understand the proportion of the annual budget allocated to climate actions, both in Euros and as a percentage.</a:t>
          </a:r>
          <a:endParaRPr lang="lv-LV" dirty="0"/>
        </a:p>
      </dgm:t>
    </dgm:pt>
    <dgm:pt modelId="{3A73B583-2322-428D-A958-DCB270AA31E4}" type="parTrans" cxnId="{8CCC9AFC-B3ED-45D8-B77D-D4846667A961}">
      <dgm:prSet/>
      <dgm:spPr/>
      <dgm:t>
        <a:bodyPr/>
        <a:lstStyle/>
        <a:p>
          <a:endParaRPr lang="lv-LV"/>
        </a:p>
      </dgm:t>
    </dgm:pt>
    <dgm:pt modelId="{2A425F11-1BEA-4DC9-BB90-841BCD798F02}" type="sibTrans" cxnId="{8CCC9AFC-B3ED-45D8-B77D-D4846667A961}">
      <dgm:prSet/>
      <dgm:spPr/>
      <dgm:t>
        <a:bodyPr/>
        <a:lstStyle/>
        <a:p>
          <a:endParaRPr lang="lv-LV"/>
        </a:p>
      </dgm:t>
    </dgm:pt>
    <dgm:pt modelId="{1917096D-B6BF-408C-B1B1-0259E62630D1}">
      <dgm:prSet/>
      <dgm:spPr/>
      <dgm:t>
        <a:bodyPr/>
        <a:lstStyle/>
        <a:p>
          <a:pPr>
            <a:buFont typeface="+mj-lt"/>
            <a:buAutoNum type="arabicPeriod"/>
          </a:pPr>
          <a:r>
            <a:rPr lang="lv-LV" b="0" i="0" dirty="0"/>
            <a:t>2. </a:t>
          </a:r>
          <a:r>
            <a:rPr lang="en-US" b="0" i="0" dirty="0"/>
            <a:t>Secure political commitment to augment the yearly municipal budget dedicated to climate actions.</a:t>
          </a:r>
        </a:p>
      </dgm:t>
    </dgm:pt>
    <dgm:pt modelId="{42C86BFF-26C1-45A2-A845-F997CC47A3AD}" type="parTrans" cxnId="{A6F9CACE-D127-48A2-8DAF-B73F47AA770C}">
      <dgm:prSet/>
      <dgm:spPr/>
      <dgm:t>
        <a:bodyPr/>
        <a:lstStyle/>
        <a:p>
          <a:endParaRPr lang="lv-LV"/>
        </a:p>
      </dgm:t>
    </dgm:pt>
    <dgm:pt modelId="{94539A14-AF61-4775-94D2-AED6588A2036}" type="sibTrans" cxnId="{A6F9CACE-D127-48A2-8DAF-B73F47AA770C}">
      <dgm:prSet/>
      <dgm:spPr/>
      <dgm:t>
        <a:bodyPr/>
        <a:lstStyle/>
        <a:p>
          <a:endParaRPr lang="lv-LV"/>
        </a:p>
      </dgm:t>
    </dgm:pt>
    <dgm:pt modelId="{B72E4CC2-0D65-446A-9B07-509A2AFA3A89}">
      <dgm:prSet/>
      <dgm:spPr/>
      <dgm:t>
        <a:bodyPr/>
        <a:lstStyle/>
        <a:p>
          <a:pPr>
            <a:buFont typeface="+mj-lt"/>
            <a:buAutoNum type="arabicPeriod"/>
          </a:pPr>
          <a:r>
            <a:rPr lang="lv-LV" b="0" i="0" dirty="0"/>
            <a:t>3. </a:t>
          </a:r>
          <a:r>
            <a:rPr lang="en-US" b="0" i="0" dirty="0"/>
            <a:t>Guarantee the effective implementation of these budget allocations.</a:t>
          </a:r>
        </a:p>
      </dgm:t>
    </dgm:pt>
    <dgm:pt modelId="{29C4FA90-C4ED-46EE-B78B-C9CF92C3D3D3}" type="parTrans" cxnId="{E5259C41-1767-4D3B-9DDF-9ED4E99FFBE4}">
      <dgm:prSet/>
      <dgm:spPr/>
      <dgm:t>
        <a:bodyPr/>
        <a:lstStyle/>
        <a:p>
          <a:endParaRPr lang="lv-LV"/>
        </a:p>
      </dgm:t>
    </dgm:pt>
    <dgm:pt modelId="{63C4910E-A0D0-4677-87BD-66937D5155C4}" type="sibTrans" cxnId="{E5259C41-1767-4D3B-9DDF-9ED4E99FFBE4}">
      <dgm:prSet/>
      <dgm:spPr/>
      <dgm:t>
        <a:bodyPr/>
        <a:lstStyle/>
        <a:p>
          <a:endParaRPr lang="lv-LV"/>
        </a:p>
      </dgm:t>
    </dgm:pt>
    <dgm:pt modelId="{84A4B25C-FC99-4FFB-BB7E-F9A1ECBBD2CD}" type="pres">
      <dgm:prSet presAssocID="{BD781EC5-0BE7-469A-A0E2-6E145CFA38E3}" presName="outerComposite" presStyleCnt="0">
        <dgm:presLayoutVars>
          <dgm:chMax val="5"/>
          <dgm:dir/>
          <dgm:resizeHandles val="exact"/>
        </dgm:presLayoutVars>
      </dgm:prSet>
      <dgm:spPr/>
    </dgm:pt>
    <dgm:pt modelId="{097E51D3-38E0-4778-9C88-3546DF3FD07F}" type="pres">
      <dgm:prSet presAssocID="{BD781EC5-0BE7-469A-A0E2-6E145CFA38E3}" presName="dummyMaxCanvas" presStyleCnt="0">
        <dgm:presLayoutVars/>
      </dgm:prSet>
      <dgm:spPr/>
    </dgm:pt>
    <dgm:pt modelId="{29DA2392-2C21-40AC-B98E-8E1BA14C0E16}" type="pres">
      <dgm:prSet presAssocID="{BD781EC5-0BE7-469A-A0E2-6E145CFA38E3}" presName="ThreeNodes_1" presStyleLbl="node1" presStyleIdx="0" presStyleCnt="3">
        <dgm:presLayoutVars>
          <dgm:bulletEnabled val="1"/>
        </dgm:presLayoutVars>
      </dgm:prSet>
      <dgm:spPr/>
    </dgm:pt>
    <dgm:pt modelId="{764AA1D4-C99D-4199-BB69-F6AE62880053}" type="pres">
      <dgm:prSet presAssocID="{BD781EC5-0BE7-469A-A0E2-6E145CFA38E3}" presName="ThreeNodes_2" presStyleLbl="node1" presStyleIdx="1" presStyleCnt="3">
        <dgm:presLayoutVars>
          <dgm:bulletEnabled val="1"/>
        </dgm:presLayoutVars>
      </dgm:prSet>
      <dgm:spPr/>
    </dgm:pt>
    <dgm:pt modelId="{D083BCE0-6EC7-4064-A42D-DE4906AC45EA}" type="pres">
      <dgm:prSet presAssocID="{BD781EC5-0BE7-469A-A0E2-6E145CFA38E3}" presName="ThreeNodes_3" presStyleLbl="node1" presStyleIdx="2" presStyleCnt="3">
        <dgm:presLayoutVars>
          <dgm:bulletEnabled val="1"/>
        </dgm:presLayoutVars>
      </dgm:prSet>
      <dgm:spPr/>
    </dgm:pt>
    <dgm:pt modelId="{AC442EBC-BC52-462B-9E94-2B3EF0423ACC}" type="pres">
      <dgm:prSet presAssocID="{BD781EC5-0BE7-469A-A0E2-6E145CFA38E3}" presName="ThreeConn_1-2" presStyleLbl="fgAccFollowNode1" presStyleIdx="0" presStyleCnt="2">
        <dgm:presLayoutVars>
          <dgm:bulletEnabled val="1"/>
        </dgm:presLayoutVars>
      </dgm:prSet>
      <dgm:spPr/>
    </dgm:pt>
    <dgm:pt modelId="{D49E1451-23B6-4076-9D77-C02E0556F143}" type="pres">
      <dgm:prSet presAssocID="{BD781EC5-0BE7-469A-A0E2-6E145CFA38E3}" presName="ThreeConn_2-3" presStyleLbl="fgAccFollowNode1" presStyleIdx="1" presStyleCnt="2">
        <dgm:presLayoutVars>
          <dgm:bulletEnabled val="1"/>
        </dgm:presLayoutVars>
      </dgm:prSet>
      <dgm:spPr/>
    </dgm:pt>
    <dgm:pt modelId="{17CE7963-2DC5-4EC1-B612-4C8681F51603}" type="pres">
      <dgm:prSet presAssocID="{BD781EC5-0BE7-469A-A0E2-6E145CFA38E3}" presName="ThreeNodes_1_text" presStyleLbl="node1" presStyleIdx="2" presStyleCnt="3">
        <dgm:presLayoutVars>
          <dgm:bulletEnabled val="1"/>
        </dgm:presLayoutVars>
      </dgm:prSet>
      <dgm:spPr/>
    </dgm:pt>
    <dgm:pt modelId="{91D56017-49FD-4428-B003-D25B098667E4}" type="pres">
      <dgm:prSet presAssocID="{BD781EC5-0BE7-469A-A0E2-6E145CFA38E3}" presName="ThreeNodes_2_text" presStyleLbl="node1" presStyleIdx="2" presStyleCnt="3">
        <dgm:presLayoutVars>
          <dgm:bulletEnabled val="1"/>
        </dgm:presLayoutVars>
      </dgm:prSet>
      <dgm:spPr/>
    </dgm:pt>
    <dgm:pt modelId="{8B7ABD05-FA17-4B95-8415-549CA80CFF39}" type="pres">
      <dgm:prSet presAssocID="{BD781EC5-0BE7-469A-A0E2-6E145CFA38E3}" presName="ThreeNodes_3_text" presStyleLbl="node1" presStyleIdx="2" presStyleCnt="3">
        <dgm:presLayoutVars>
          <dgm:bulletEnabled val="1"/>
        </dgm:presLayoutVars>
      </dgm:prSet>
      <dgm:spPr/>
    </dgm:pt>
  </dgm:ptLst>
  <dgm:cxnLst>
    <dgm:cxn modelId="{7EA85808-08EB-452F-8F42-D18396B91499}" type="presOf" srcId="{BD781EC5-0BE7-469A-A0E2-6E145CFA38E3}" destId="{84A4B25C-FC99-4FFB-BB7E-F9A1ECBBD2CD}" srcOrd="0" destOrd="0" presId="urn:microsoft.com/office/officeart/2005/8/layout/vProcess5"/>
    <dgm:cxn modelId="{E5259C41-1767-4D3B-9DDF-9ED4E99FFBE4}" srcId="{BD781EC5-0BE7-469A-A0E2-6E145CFA38E3}" destId="{B72E4CC2-0D65-446A-9B07-509A2AFA3A89}" srcOrd="2" destOrd="0" parTransId="{29C4FA90-C4ED-46EE-B78B-C9CF92C3D3D3}" sibTransId="{63C4910E-A0D0-4677-87BD-66937D5155C4}"/>
    <dgm:cxn modelId="{77D9BB63-5C81-4249-8EBF-4D609CFA7D51}" type="presOf" srcId="{B72E4CC2-0D65-446A-9B07-509A2AFA3A89}" destId="{8B7ABD05-FA17-4B95-8415-549CA80CFF39}" srcOrd="1" destOrd="0" presId="urn:microsoft.com/office/officeart/2005/8/layout/vProcess5"/>
    <dgm:cxn modelId="{DCC7A065-8D54-4B5E-A0A7-4D86D9E3AA2A}" type="presOf" srcId="{3B52A70B-2EC0-4005-B94C-97EAC4B563F0}" destId="{29DA2392-2C21-40AC-B98E-8E1BA14C0E16}" srcOrd="0" destOrd="0" presId="urn:microsoft.com/office/officeart/2005/8/layout/vProcess5"/>
    <dgm:cxn modelId="{096CF073-9C82-4F0E-94F1-3F3874581620}" type="presOf" srcId="{1917096D-B6BF-408C-B1B1-0259E62630D1}" destId="{91D56017-49FD-4428-B003-D25B098667E4}" srcOrd="1" destOrd="0" presId="urn:microsoft.com/office/officeart/2005/8/layout/vProcess5"/>
    <dgm:cxn modelId="{EB047F5A-150D-4216-87A9-E98DB674784D}" type="presOf" srcId="{3B52A70B-2EC0-4005-B94C-97EAC4B563F0}" destId="{17CE7963-2DC5-4EC1-B612-4C8681F51603}" srcOrd="1" destOrd="0" presId="urn:microsoft.com/office/officeart/2005/8/layout/vProcess5"/>
    <dgm:cxn modelId="{943B7D7B-4FE8-43BF-9C53-226FD87B74F0}" type="presOf" srcId="{B72E4CC2-0D65-446A-9B07-509A2AFA3A89}" destId="{D083BCE0-6EC7-4064-A42D-DE4906AC45EA}" srcOrd="0" destOrd="0" presId="urn:microsoft.com/office/officeart/2005/8/layout/vProcess5"/>
    <dgm:cxn modelId="{6CDA5A7D-8E3B-4934-BF1C-5DD0FC005804}" type="presOf" srcId="{2A425F11-1BEA-4DC9-BB90-841BCD798F02}" destId="{AC442EBC-BC52-462B-9E94-2B3EF0423ACC}" srcOrd="0" destOrd="0" presId="urn:microsoft.com/office/officeart/2005/8/layout/vProcess5"/>
    <dgm:cxn modelId="{80633AA7-E367-44AD-BD2D-FC7BC14C316F}" type="presOf" srcId="{1917096D-B6BF-408C-B1B1-0259E62630D1}" destId="{764AA1D4-C99D-4199-BB69-F6AE62880053}" srcOrd="0" destOrd="0" presId="urn:microsoft.com/office/officeart/2005/8/layout/vProcess5"/>
    <dgm:cxn modelId="{A6F9CACE-D127-48A2-8DAF-B73F47AA770C}" srcId="{BD781EC5-0BE7-469A-A0E2-6E145CFA38E3}" destId="{1917096D-B6BF-408C-B1B1-0259E62630D1}" srcOrd="1" destOrd="0" parTransId="{42C86BFF-26C1-45A2-A845-F997CC47A3AD}" sibTransId="{94539A14-AF61-4775-94D2-AED6588A2036}"/>
    <dgm:cxn modelId="{0B77F2D7-E3D4-44FF-92C8-0E8A80F2C04E}" type="presOf" srcId="{94539A14-AF61-4775-94D2-AED6588A2036}" destId="{D49E1451-23B6-4076-9D77-C02E0556F143}" srcOrd="0" destOrd="0" presId="urn:microsoft.com/office/officeart/2005/8/layout/vProcess5"/>
    <dgm:cxn modelId="{8CCC9AFC-B3ED-45D8-B77D-D4846667A961}" srcId="{BD781EC5-0BE7-469A-A0E2-6E145CFA38E3}" destId="{3B52A70B-2EC0-4005-B94C-97EAC4B563F0}" srcOrd="0" destOrd="0" parTransId="{3A73B583-2322-428D-A958-DCB270AA31E4}" sibTransId="{2A425F11-1BEA-4DC9-BB90-841BCD798F02}"/>
    <dgm:cxn modelId="{7307AC69-E8D9-4E58-A6CB-BF43249AE613}" type="presParOf" srcId="{84A4B25C-FC99-4FFB-BB7E-F9A1ECBBD2CD}" destId="{097E51D3-38E0-4778-9C88-3546DF3FD07F}" srcOrd="0" destOrd="0" presId="urn:microsoft.com/office/officeart/2005/8/layout/vProcess5"/>
    <dgm:cxn modelId="{46577F77-C76E-4995-9C6E-BDE26EA9058A}" type="presParOf" srcId="{84A4B25C-FC99-4FFB-BB7E-F9A1ECBBD2CD}" destId="{29DA2392-2C21-40AC-B98E-8E1BA14C0E16}" srcOrd="1" destOrd="0" presId="urn:microsoft.com/office/officeart/2005/8/layout/vProcess5"/>
    <dgm:cxn modelId="{2D3453DC-2585-4916-81B1-5CCA7D10F457}" type="presParOf" srcId="{84A4B25C-FC99-4FFB-BB7E-F9A1ECBBD2CD}" destId="{764AA1D4-C99D-4199-BB69-F6AE62880053}" srcOrd="2" destOrd="0" presId="urn:microsoft.com/office/officeart/2005/8/layout/vProcess5"/>
    <dgm:cxn modelId="{C198DCCB-8737-4DF7-BCD6-FECC0C9ACD76}" type="presParOf" srcId="{84A4B25C-FC99-4FFB-BB7E-F9A1ECBBD2CD}" destId="{D083BCE0-6EC7-4064-A42D-DE4906AC45EA}" srcOrd="3" destOrd="0" presId="urn:microsoft.com/office/officeart/2005/8/layout/vProcess5"/>
    <dgm:cxn modelId="{676B37E9-30A1-4B66-BC83-6953415CB3D1}" type="presParOf" srcId="{84A4B25C-FC99-4FFB-BB7E-F9A1ECBBD2CD}" destId="{AC442EBC-BC52-462B-9E94-2B3EF0423ACC}" srcOrd="4" destOrd="0" presId="urn:microsoft.com/office/officeart/2005/8/layout/vProcess5"/>
    <dgm:cxn modelId="{85FA5CDC-15B4-4758-AF86-512A880C2326}" type="presParOf" srcId="{84A4B25C-FC99-4FFB-BB7E-F9A1ECBBD2CD}" destId="{D49E1451-23B6-4076-9D77-C02E0556F143}" srcOrd="5" destOrd="0" presId="urn:microsoft.com/office/officeart/2005/8/layout/vProcess5"/>
    <dgm:cxn modelId="{938A97E1-F360-4325-BB3D-861EFDE34DE3}" type="presParOf" srcId="{84A4B25C-FC99-4FFB-BB7E-F9A1ECBBD2CD}" destId="{17CE7963-2DC5-4EC1-B612-4C8681F51603}" srcOrd="6" destOrd="0" presId="urn:microsoft.com/office/officeart/2005/8/layout/vProcess5"/>
    <dgm:cxn modelId="{1BF70B98-0265-4FF1-B317-2BF2EB79A172}" type="presParOf" srcId="{84A4B25C-FC99-4FFB-BB7E-F9A1ECBBD2CD}" destId="{91D56017-49FD-4428-B003-D25B098667E4}" srcOrd="7" destOrd="0" presId="urn:microsoft.com/office/officeart/2005/8/layout/vProcess5"/>
    <dgm:cxn modelId="{AA1942AE-FA98-4D68-8924-88E2940C5619}" type="presParOf" srcId="{84A4B25C-FC99-4FFB-BB7E-F9A1ECBBD2CD}" destId="{8B7ABD05-FA17-4B95-8415-549CA80CFF3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2D2A-C3FF-4643-BBE6-F6F3D6F4C6CF}">
      <dsp:nvSpPr>
        <dsp:cNvPr id="0" name=""/>
        <dsp:cNvSpPr/>
      </dsp:nvSpPr>
      <dsp:spPr>
        <a:xfrm>
          <a:off x="0" y="605779"/>
          <a:ext cx="3428999" cy="2057400"/>
        </a:xfrm>
        <a:prstGeom prst="rect">
          <a:avLst/>
        </a:prstGeom>
        <a:solidFill>
          <a:schemeClr val="accent2">
            <a:hueOff val="0"/>
            <a:satOff val="0"/>
            <a:lumOff val="0"/>
            <a:alphaOff val="0"/>
          </a:schemeClr>
        </a:solidFill>
        <a:ln w="38100" cap="rnd"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lv-LV" sz="3700" kern="1200"/>
            <a:t>Energy management</a:t>
          </a:r>
          <a:endParaRPr lang="en-US" sz="3700" kern="1200"/>
        </a:p>
      </dsp:txBody>
      <dsp:txXfrm>
        <a:off x="0" y="605779"/>
        <a:ext cx="3428999" cy="2057400"/>
      </dsp:txXfrm>
    </dsp:sp>
    <dsp:sp modelId="{6E1827C0-061C-4AF0-9996-1C7266A5AC4C}">
      <dsp:nvSpPr>
        <dsp:cNvPr id="0" name=""/>
        <dsp:cNvSpPr/>
      </dsp:nvSpPr>
      <dsp:spPr>
        <a:xfrm>
          <a:off x="3771900" y="605779"/>
          <a:ext cx="3428999" cy="2057400"/>
        </a:xfrm>
        <a:prstGeom prst="rect">
          <a:avLst/>
        </a:prstGeom>
        <a:solidFill>
          <a:schemeClr val="accent2">
            <a:hueOff val="0"/>
            <a:satOff val="0"/>
            <a:lumOff val="0"/>
            <a:alphaOff val="0"/>
          </a:schemeClr>
        </a:solidFill>
        <a:ln w="38100" cap="rnd"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lv-LV" sz="3700" kern="1200"/>
            <a:t>Implementation of SECAP measures</a:t>
          </a:r>
          <a:endParaRPr lang="en-US" sz="3700" kern="1200"/>
        </a:p>
      </dsp:txBody>
      <dsp:txXfrm>
        <a:off x="3771900" y="605779"/>
        <a:ext cx="3428999" cy="2057400"/>
      </dsp:txXfrm>
    </dsp:sp>
    <dsp:sp modelId="{66216AE1-1810-40F7-858A-097B79A63255}">
      <dsp:nvSpPr>
        <dsp:cNvPr id="0" name=""/>
        <dsp:cNvSpPr/>
      </dsp:nvSpPr>
      <dsp:spPr>
        <a:xfrm>
          <a:off x="7543800" y="605779"/>
          <a:ext cx="3428999" cy="2057400"/>
        </a:xfrm>
        <a:prstGeom prst="rect">
          <a:avLst/>
        </a:prstGeom>
        <a:solidFill>
          <a:schemeClr val="accent2">
            <a:hueOff val="0"/>
            <a:satOff val="0"/>
            <a:lumOff val="0"/>
            <a:alphaOff val="0"/>
          </a:schemeClr>
        </a:solidFill>
        <a:ln w="38100" cap="rnd"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lv-LV" sz="3700" kern="1200"/>
            <a:t>Climate mainstreaming </a:t>
          </a:r>
          <a:endParaRPr lang="en-US" sz="3700" kern="1200"/>
        </a:p>
      </dsp:txBody>
      <dsp:txXfrm>
        <a:off x="7543800" y="605779"/>
        <a:ext cx="3428999" cy="2057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A2392-2C21-40AC-B98E-8E1BA14C0E16}">
      <dsp:nvSpPr>
        <dsp:cNvPr id="0" name=""/>
        <dsp:cNvSpPr/>
      </dsp:nvSpPr>
      <dsp:spPr>
        <a:xfrm>
          <a:off x="0" y="0"/>
          <a:ext cx="7540159" cy="1209734"/>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dirty="0"/>
            <a:t>1. </a:t>
          </a:r>
          <a:r>
            <a:rPr lang="en-US" sz="2300" b="0" i="0" kern="1200" dirty="0"/>
            <a:t>Understand the proportion of the annual budget allocated to climate actions, both in Euros and as a percentage.</a:t>
          </a:r>
          <a:endParaRPr lang="lv-LV" sz="2300" kern="1200" dirty="0"/>
        </a:p>
      </dsp:txBody>
      <dsp:txXfrm>
        <a:off x="35432" y="35432"/>
        <a:ext cx="6234761" cy="1138870"/>
      </dsp:txXfrm>
    </dsp:sp>
    <dsp:sp modelId="{764AA1D4-C99D-4199-BB69-F6AE62880053}">
      <dsp:nvSpPr>
        <dsp:cNvPr id="0" name=""/>
        <dsp:cNvSpPr/>
      </dsp:nvSpPr>
      <dsp:spPr>
        <a:xfrm>
          <a:off x="665308" y="1411356"/>
          <a:ext cx="7540159" cy="1209734"/>
        </a:xfrm>
        <a:prstGeom prst="roundRect">
          <a:avLst>
            <a:gd name="adj" fmla="val 10000"/>
          </a:avLst>
        </a:prstGeom>
        <a:solidFill>
          <a:schemeClr val="accent4">
            <a:hueOff val="-2191257"/>
            <a:satOff val="15112"/>
            <a:lumOff val="4608"/>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mj-lt"/>
            <a:buNone/>
          </a:pPr>
          <a:r>
            <a:rPr lang="lv-LV" sz="2300" b="0" i="0" kern="1200" dirty="0"/>
            <a:t>2. </a:t>
          </a:r>
          <a:r>
            <a:rPr lang="en-US" sz="2300" b="0" i="0" kern="1200" dirty="0"/>
            <a:t>Secure political commitment to augment the yearly municipal budget dedicated to climate actions.</a:t>
          </a:r>
        </a:p>
      </dsp:txBody>
      <dsp:txXfrm>
        <a:off x="700740" y="1446788"/>
        <a:ext cx="6017660" cy="1138870"/>
      </dsp:txXfrm>
    </dsp:sp>
    <dsp:sp modelId="{D083BCE0-6EC7-4064-A42D-DE4906AC45EA}">
      <dsp:nvSpPr>
        <dsp:cNvPr id="0" name=""/>
        <dsp:cNvSpPr/>
      </dsp:nvSpPr>
      <dsp:spPr>
        <a:xfrm>
          <a:off x="1330616" y="2822713"/>
          <a:ext cx="7540159" cy="1209734"/>
        </a:xfrm>
        <a:prstGeom prst="roundRect">
          <a:avLst>
            <a:gd name="adj" fmla="val 10000"/>
          </a:avLst>
        </a:prstGeom>
        <a:solidFill>
          <a:schemeClr val="accent4">
            <a:hueOff val="-4382513"/>
            <a:satOff val="30224"/>
            <a:lumOff val="9215"/>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Font typeface="+mj-lt"/>
            <a:buNone/>
          </a:pPr>
          <a:r>
            <a:rPr lang="lv-LV" sz="2300" b="0" i="0" kern="1200" dirty="0"/>
            <a:t>3. </a:t>
          </a:r>
          <a:r>
            <a:rPr lang="en-US" sz="2300" b="0" i="0" kern="1200" dirty="0"/>
            <a:t>Guarantee the effective implementation of these budget allocations.</a:t>
          </a:r>
        </a:p>
      </dsp:txBody>
      <dsp:txXfrm>
        <a:off x="1366048" y="2858145"/>
        <a:ext cx="6017660" cy="1138870"/>
      </dsp:txXfrm>
    </dsp:sp>
    <dsp:sp modelId="{AC442EBC-BC52-462B-9E94-2B3EF0423ACC}">
      <dsp:nvSpPr>
        <dsp:cNvPr id="0" name=""/>
        <dsp:cNvSpPr/>
      </dsp:nvSpPr>
      <dsp:spPr>
        <a:xfrm>
          <a:off x="6753832" y="917381"/>
          <a:ext cx="786327" cy="786327"/>
        </a:xfrm>
        <a:prstGeom prst="downArrow">
          <a:avLst>
            <a:gd name="adj1" fmla="val 55000"/>
            <a:gd name="adj2" fmla="val 45000"/>
          </a:avLst>
        </a:prstGeom>
        <a:solidFill>
          <a:schemeClr val="accent4">
            <a:tint val="40000"/>
            <a:alpha val="90000"/>
            <a:hueOff val="0"/>
            <a:satOff val="0"/>
            <a:lumOff val="0"/>
            <a:alphaOff val="0"/>
          </a:schemeClr>
        </a:solidFill>
        <a:ln w="2540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lv-LV" sz="3500" kern="1200"/>
        </a:p>
      </dsp:txBody>
      <dsp:txXfrm>
        <a:off x="6930756" y="917381"/>
        <a:ext cx="432479" cy="591711"/>
      </dsp:txXfrm>
    </dsp:sp>
    <dsp:sp modelId="{D49E1451-23B6-4076-9D77-C02E0556F143}">
      <dsp:nvSpPr>
        <dsp:cNvPr id="0" name=""/>
        <dsp:cNvSpPr/>
      </dsp:nvSpPr>
      <dsp:spPr>
        <a:xfrm>
          <a:off x="7419140" y="2320673"/>
          <a:ext cx="786327" cy="786327"/>
        </a:xfrm>
        <a:prstGeom prst="downArrow">
          <a:avLst>
            <a:gd name="adj1" fmla="val 55000"/>
            <a:gd name="adj2" fmla="val 45000"/>
          </a:avLst>
        </a:prstGeom>
        <a:solidFill>
          <a:schemeClr val="accent4">
            <a:tint val="40000"/>
            <a:alpha val="90000"/>
            <a:hueOff val="-3911656"/>
            <a:satOff val="28056"/>
            <a:lumOff val="2805"/>
            <a:alphaOff val="0"/>
          </a:schemeClr>
        </a:solidFill>
        <a:ln w="25400" cap="rnd" cmpd="sng" algn="ctr">
          <a:solidFill>
            <a:schemeClr val="accent4">
              <a:tint val="40000"/>
              <a:alpha val="90000"/>
              <a:hueOff val="-3911656"/>
              <a:satOff val="28056"/>
              <a:lumOff val="2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lv-LV" sz="3500" kern="1200"/>
        </a:p>
      </dsp:txBody>
      <dsp:txXfrm>
        <a:off x="7596064" y="2320673"/>
        <a:ext cx="432479" cy="5917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37B83D7-62EC-3A6F-B430-8E5939E8FB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0D3B7F5-38B0-5D75-B5E6-0E6E760A1C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212CF-6DBB-C34F-B96A-5A08A1694DDE}" type="datetimeFigureOut">
              <a:rPr lang="fr-FR" smtClean="0"/>
              <a:t>23/04/2024</a:t>
            </a:fld>
            <a:endParaRPr lang="fr-FR"/>
          </a:p>
        </p:txBody>
      </p:sp>
      <p:sp>
        <p:nvSpPr>
          <p:cNvPr id="4" name="Espace réservé du pied de page 3">
            <a:extLst>
              <a:ext uri="{FF2B5EF4-FFF2-40B4-BE49-F238E27FC236}">
                <a16:creationId xmlns:a16="http://schemas.microsoft.com/office/drawing/2014/main" id="{40477DFD-03AE-0162-9151-7371119D5B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AB92809-2499-92E1-E0C8-A6656846B2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B4E3BD-A6C3-2549-A579-A18346F60DE9}" type="slidenum">
              <a:rPr lang="fr-FR" smtClean="0"/>
              <a:t>‹#›</a:t>
            </a:fld>
            <a:endParaRPr lang="fr-FR"/>
          </a:p>
        </p:txBody>
      </p:sp>
    </p:spTree>
    <p:extLst>
      <p:ext uri="{BB962C8B-B14F-4D97-AF65-F5344CB8AC3E}">
        <p14:creationId xmlns:p14="http://schemas.microsoft.com/office/powerpoint/2010/main" val="530339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C0F88-208C-400B-B4F0-5F588AEDEEEE}" type="datetimeFigureOut">
              <a:rPr lang="en-IE" smtClean="0"/>
              <a:pPr/>
              <a:t>23/04/2024</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723DD-799E-40DF-9326-1610F8D4D0C7}"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G</a:t>
            </a:r>
            <a:r>
              <a:rPr lang="en-US" dirty="0" err="1"/>
              <a:t>oal</a:t>
            </a:r>
            <a:r>
              <a:rPr lang="en-US" dirty="0"/>
              <a:t> is to align public expenditure and investments with climate objectives</a:t>
            </a: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Reach</a:t>
            </a:r>
            <a:r>
              <a:rPr lang="lv-LV" dirty="0"/>
              <a:t> it </a:t>
            </a:r>
            <a:r>
              <a:rPr lang="lv-LV" dirty="0" err="1"/>
              <a:t>through</a:t>
            </a:r>
            <a:r>
              <a:rPr lang="lv-LV" dirty="0"/>
              <a:t> i</a:t>
            </a:r>
            <a:r>
              <a:rPr lang="en-US" dirty="0" err="1"/>
              <a:t>ntegration</a:t>
            </a:r>
            <a:r>
              <a:rPr lang="en-US" dirty="0"/>
              <a:t> of climate change considerations into the planning, formulation, implementation, and monitoring of </a:t>
            </a:r>
            <a:r>
              <a:rPr lang="lv-LV" dirty="0" err="1"/>
              <a:t>municipal</a:t>
            </a:r>
            <a:r>
              <a:rPr lang="en-US" dirty="0"/>
              <a:t> budget across various sectors and levels of governance</a:t>
            </a:r>
            <a:endParaRPr lang="lv-LV" dirty="0"/>
          </a:p>
          <a:p>
            <a:endParaRPr lang="lv-LV" dirty="0"/>
          </a:p>
        </p:txBody>
      </p:sp>
      <p:sp>
        <p:nvSpPr>
          <p:cNvPr id="4" name="Slide Number Placeholder 3"/>
          <p:cNvSpPr>
            <a:spLocks noGrp="1"/>
          </p:cNvSpPr>
          <p:nvPr>
            <p:ph type="sldNum" sz="quarter" idx="5"/>
          </p:nvPr>
        </p:nvSpPr>
        <p:spPr/>
        <p:txBody>
          <a:bodyPr/>
          <a:lstStyle/>
          <a:p>
            <a:fld id="{6EA723DD-799E-40DF-9326-1610F8D4D0C7}" type="slidenum">
              <a:rPr lang="en-IE" smtClean="0"/>
              <a:pPr/>
              <a:t>6</a:t>
            </a:fld>
            <a:endParaRPr lang="en-IE"/>
          </a:p>
        </p:txBody>
      </p:sp>
    </p:spTree>
    <p:extLst>
      <p:ext uri="{BB962C8B-B14F-4D97-AF65-F5344CB8AC3E}">
        <p14:creationId xmlns:p14="http://schemas.microsoft.com/office/powerpoint/2010/main" val="331311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9168341" y="5733257"/>
            <a:ext cx="2844800" cy="365125"/>
          </a:xfrm>
          <a:prstGeom prst="rect">
            <a:avLst/>
          </a:prstGeom>
        </p:spPr>
        <p:txBody>
          <a:bodyPr/>
          <a:lstStyle>
            <a:lvl1pPr algn="r">
              <a:defRPr>
                <a:solidFill>
                  <a:srgbClr val="EA4D42"/>
                </a:solidFill>
              </a:defRPr>
            </a:lvl1pPr>
          </a:lstStyle>
          <a:p>
            <a:endParaRPr lang="de-DE"/>
          </a:p>
        </p:txBody>
      </p:sp>
      <p:sp>
        <p:nvSpPr>
          <p:cNvPr id="13" name="Forme libre 12">
            <a:extLst>
              <a:ext uri="{FF2B5EF4-FFF2-40B4-BE49-F238E27FC236}">
                <a16:creationId xmlns:a16="http://schemas.microsoft.com/office/drawing/2014/main" id="{22A372E0-1A3B-F64B-2057-2C052DD133E8}"/>
              </a:ext>
            </a:extLst>
          </p:cNvPr>
          <p:cNvSpPr/>
          <p:nvPr userDrawn="1"/>
        </p:nvSpPr>
        <p:spPr>
          <a:xfrm>
            <a:off x="32512" y="0"/>
            <a:ext cx="12192000" cy="1780032"/>
          </a:xfrm>
          <a:custGeom>
            <a:avLst/>
            <a:gdLst>
              <a:gd name="connsiteX0" fmla="*/ 0 w 9144000"/>
              <a:gd name="connsiteY0" fmla="*/ 0 h 1780032"/>
              <a:gd name="connsiteX1" fmla="*/ 9144000 w 9144000"/>
              <a:gd name="connsiteY1" fmla="*/ 0 h 1780032"/>
              <a:gd name="connsiteX2" fmla="*/ 5864352 w 9144000"/>
              <a:gd name="connsiteY2" fmla="*/ 1780032 h 1780032"/>
              <a:gd name="connsiteX3" fmla="*/ 0 w 9144000"/>
              <a:gd name="connsiteY3" fmla="*/ 0 h 1780032"/>
            </a:gdLst>
            <a:ahLst/>
            <a:cxnLst>
              <a:cxn ang="0">
                <a:pos x="connsiteX0" y="connsiteY0"/>
              </a:cxn>
              <a:cxn ang="0">
                <a:pos x="connsiteX1" y="connsiteY1"/>
              </a:cxn>
              <a:cxn ang="0">
                <a:pos x="connsiteX2" y="connsiteY2"/>
              </a:cxn>
              <a:cxn ang="0">
                <a:pos x="connsiteX3" y="connsiteY3"/>
              </a:cxn>
            </a:cxnLst>
            <a:rect l="l" t="t" r="r" b="b"/>
            <a:pathLst>
              <a:path w="9144000" h="1780032">
                <a:moveTo>
                  <a:pt x="0" y="0"/>
                </a:moveTo>
                <a:lnTo>
                  <a:pt x="9144000" y="0"/>
                </a:lnTo>
                <a:lnTo>
                  <a:pt x="5864352" y="1780032"/>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ZoneTexte 4">
            <a:extLst>
              <a:ext uri="{FF2B5EF4-FFF2-40B4-BE49-F238E27FC236}">
                <a16:creationId xmlns:a16="http://schemas.microsoft.com/office/drawing/2014/main" id="{7C44BFE8-C287-1F6E-8282-F1F0B0163CE9}"/>
              </a:ext>
            </a:extLst>
          </p:cNvPr>
          <p:cNvSpPr txBox="1"/>
          <p:nvPr userDrawn="1"/>
        </p:nvSpPr>
        <p:spPr>
          <a:xfrm>
            <a:off x="416309" y="1340769"/>
            <a:ext cx="3980577" cy="646331"/>
          </a:xfrm>
          <a:prstGeom prst="rect">
            <a:avLst/>
          </a:prstGeom>
          <a:noFill/>
        </p:spPr>
        <p:txBody>
          <a:bodyPr wrap="none" rtlCol="0">
            <a:spAutoFit/>
          </a:bodyPr>
          <a:lstStyle/>
          <a:p>
            <a:r>
              <a:rPr lang="fr-FR" sz="3600" b="1" i="0" dirty="0">
                <a:solidFill>
                  <a:srgbClr val="286B7B"/>
                </a:solidFill>
                <a:latin typeface="Century Gothic" panose="020B0502020202020204" pitchFamily="34" charset="0"/>
              </a:rPr>
              <a:t>O</a:t>
            </a:r>
            <a:r>
              <a:rPr lang="fr-FR" sz="3600" dirty="0">
                <a:latin typeface="Century Gothic" panose="020B0502020202020204" pitchFamily="34" charset="0"/>
              </a:rPr>
              <a:t>wn </a:t>
            </a:r>
            <a:r>
              <a:rPr lang="fr-FR" sz="3600" b="1" i="0" dirty="0">
                <a:solidFill>
                  <a:srgbClr val="286B7B"/>
                </a:solidFill>
                <a:latin typeface="Century Gothic" panose="020B0502020202020204" pitchFamily="34" charset="0"/>
              </a:rPr>
              <a:t>Y</a:t>
            </a:r>
            <a:r>
              <a:rPr lang="fr-FR" sz="3600" dirty="0">
                <a:latin typeface="Century Gothic" panose="020B0502020202020204" pitchFamily="34" charset="0"/>
              </a:rPr>
              <a:t>our </a:t>
            </a:r>
            <a:r>
              <a:rPr lang="fr-FR" sz="3600" b="1" i="0" dirty="0">
                <a:solidFill>
                  <a:srgbClr val="286B7B"/>
                </a:solidFill>
                <a:latin typeface="Century Gothic" panose="020B0502020202020204" pitchFamily="34" charset="0"/>
              </a:rPr>
              <a:t>S</a:t>
            </a:r>
            <a:r>
              <a:rPr lang="fr-FR" sz="3600" dirty="0">
                <a:latin typeface="Century Gothic" panose="020B0502020202020204" pitchFamily="34" charset="0"/>
              </a:rPr>
              <a:t>ECAP</a:t>
            </a:r>
          </a:p>
        </p:txBody>
      </p:sp>
      <p:pic>
        <p:nvPicPr>
          <p:cNvPr id="3" name="Image 2">
            <a:extLst>
              <a:ext uri="{FF2B5EF4-FFF2-40B4-BE49-F238E27FC236}">
                <a16:creationId xmlns:a16="http://schemas.microsoft.com/office/drawing/2014/main" id="{7C2DD2FA-5F38-398D-5E00-48D8DD5C21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3233644" y="4293096"/>
            <a:ext cx="5789736" cy="1263489"/>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Modifiez le style du titre</a:t>
            </a:r>
            <a:endParaRPr lang="de-DE" dirty="0"/>
          </a:p>
        </p:txBody>
      </p:sp>
      <p:sp>
        <p:nvSpPr>
          <p:cNvPr id="3" name="Vertikaler Textplatzhalt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Datumsplatzhalter 3"/>
          <p:cNvSpPr>
            <a:spLocks noGrp="1"/>
          </p:cNvSpPr>
          <p:nvPr>
            <p:ph type="dt" sz="half" idx="10"/>
          </p:nvPr>
        </p:nvSpPr>
        <p:spPr>
          <a:xfrm>
            <a:off x="656299" y="5805265"/>
            <a:ext cx="2844800" cy="365125"/>
          </a:xfrm>
          <a:prstGeom prst="rect">
            <a:avLst/>
          </a:prstGeom>
        </p:spPr>
        <p:txBody>
          <a:bodyPr/>
          <a:lstStyle/>
          <a:p>
            <a:endParaRPr lang="de-DE"/>
          </a:p>
        </p:txBody>
      </p:sp>
      <p:sp>
        <p:nvSpPr>
          <p:cNvPr id="5" name="Fußzeilenplatzhalter 4"/>
          <p:cNvSpPr>
            <a:spLocks noGrp="1"/>
          </p:cNvSpPr>
          <p:nvPr>
            <p:ph type="ftr" sz="quarter" idx="11"/>
          </p:nvPr>
        </p:nvSpPr>
        <p:spPr>
          <a:xfrm>
            <a:off x="4212299" y="5805265"/>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386610"/>
          </a:xfrm>
        </p:spPr>
        <p:txBody>
          <a:bodyPr vert="eaVert"/>
          <a:lstStyle/>
          <a:p>
            <a:r>
              <a:rPr lang="fr-FR" dirty="0"/>
              <a:t>Modifiez le style du titre</a:t>
            </a:r>
            <a:endParaRPr lang="de-DE" dirty="0"/>
          </a:p>
        </p:txBody>
      </p:sp>
      <p:sp>
        <p:nvSpPr>
          <p:cNvPr id="3" name="Vertikaler Textplatzhalter 2"/>
          <p:cNvSpPr>
            <a:spLocks noGrp="1"/>
          </p:cNvSpPr>
          <p:nvPr>
            <p:ph type="body" orient="vert" idx="1"/>
          </p:nvPr>
        </p:nvSpPr>
        <p:spPr>
          <a:xfrm>
            <a:off x="609600" y="274639"/>
            <a:ext cx="8026400" cy="5386610"/>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Datumsplatzhalter 3"/>
          <p:cNvSpPr>
            <a:spLocks noGrp="1"/>
          </p:cNvSpPr>
          <p:nvPr>
            <p:ph type="dt" sz="half" idx="10"/>
          </p:nvPr>
        </p:nvSpPr>
        <p:spPr>
          <a:xfrm>
            <a:off x="656299" y="5805265"/>
            <a:ext cx="2844800" cy="365125"/>
          </a:xfrm>
          <a:prstGeom prst="rect">
            <a:avLst/>
          </a:prstGeom>
        </p:spPr>
        <p:txBody>
          <a:bodyPr/>
          <a:lstStyle/>
          <a:p>
            <a:endParaRPr lang="de-DE"/>
          </a:p>
        </p:txBody>
      </p:sp>
      <p:sp>
        <p:nvSpPr>
          <p:cNvPr id="5" name="Fußzeilenplatzhalter 4"/>
          <p:cNvSpPr>
            <a:spLocks noGrp="1"/>
          </p:cNvSpPr>
          <p:nvPr>
            <p:ph type="ftr" sz="quarter" idx="11"/>
          </p:nvPr>
        </p:nvSpPr>
        <p:spPr>
          <a:xfrm>
            <a:off x="4212299" y="5805265"/>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8"/>
            <a:ext cx="7786560" cy="778098"/>
          </a:xfrm>
        </p:spPr>
        <p:txBody>
          <a:bodyPr/>
          <a:lstStyle>
            <a:lvl1pPr algn="l">
              <a:defRPr>
                <a:solidFill>
                  <a:srgbClr val="007D80"/>
                </a:solidFill>
                <a:latin typeface="+mj-lt"/>
              </a:defRPr>
            </a:lvl1pPr>
          </a:lstStyle>
          <a:p>
            <a:r>
              <a:rPr lang="en-IE" noProof="0" dirty="0"/>
              <a:t>Title</a:t>
            </a:r>
          </a:p>
        </p:txBody>
      </p:sp>
      <p:sp>
        <p:nvSpPr>
          <p:cNvPr id="3" name="Inhaltsplatzhalter 2"/>
          <p:cNvSpPr>
            <a:spLocks noGrp="1"/>
          </p:cNvSpPr>
          <p:nvPr>
            <p:ph idx="1"/>
          </p:nvPr>
        </p:nvSpPr>
        <p:spPr>
          <a:xfrm>
            <a:off x="609600" y="1600201"/>
            <a:ext cx="10972800" cy="326895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Datumsplatzhalter 3"/>
          <p:cNvSpPr>
            <a:spLocks noGrp="1"/>
          </p:cNvSpPr>
          <p:nvPr>
            <p:ph type="dt" sz="half" idx="10"/>
          </p:nvPr>
        </p:nvSpPr>
        <p:spPr>
          <a:xfrm>
            <a:off x="656299" y="5805265"/>
            <a:ext cx="2844800" cy="365125"/>
          </a:xfrm>
          <a:prstGeom prst="rect">
            <a:avLst/>
          </a:prstGeom>
        </p:spPr>
        <p:txBody>
          <a:bodyPr/>
          <a:lstStyle/>
          <a:p>
            <a:endParaRPr lang="de-DE"/>
          </a:p>
        </p:txBody>
      </p:sp>
      <p:sp>
        <p:nvSpPr>
          <p:cNvPr id="5" name="Fußzeilenplatzhalter 4"/>
          <p:cNvSpPr>
            <a:spLocks noGrp="1"/>
          </p:cNvSpPr>
          <p:nvPr>
            <p:ph type="ftr" sz="quarter" idx="11"/>
          </p:nvPr>
        </p:nvSpPr>
        <p:spPr>
          <a:xfrm>
            <a:off x="4212299" y="5805265"/>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
        <p:nvSpPr>
          <p:cNvPr id="9" name="Freeform 8"/>
          <p:cNvSpPr/>
          <p:nvPr userDrawn="1"/>
        </p:nvSpPr>
        <p:spPr>
          <a:xfrm>
            <a:off x="0" y="1124744"/>
            <a:ext cx="7440149"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0" name="Freeform 9"/>
          <p:cNvSpPr/>
          <p:nvPr userDrawn="1"/>
        </p:nvSpPr>
        <p:spPr>
          <a:xfrm flipH="1" flipV="1">
            <a:off x="7344139" y="1124744"/>
            <a:ext cx="4847861"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8" name="ZoneTexte 7">
            <a:extLst>
              <a:ext uri="{FF2B5EF4-FFF2-40B4-BE49-F238E27FC236}">
                <a16:creationId xmlns:a16="http://schemas.microsoft.com/office/drawing/2014/main" id="{03B835F4-6D21-CFB3-A147-A75B28F856EF}"/>
              </a:ext>
            </a:extLst>
          </p:cNvPr>
          <p:cNvSpPr txBox="1"/>
          <p:nvPr userDrawn="1"/>
        </p:nvSpPr>
        <p:spPr>
          <a:xfrm>
            <a:off x="9049372" y="141315"/>
            <a:ext cx="2715808" cy="461665"/>
          </a:xfrm>
          <a:prstGeom prst="rect">
            <a:avLst/>
          </a:prstGeom>
          <a:noFill/>
        </p:spPr>
        <p:txBody>
          <a:bodyPr wrap="none" rtlCol="0">
            <a:spAutoFit/>
          </a:bodyPr>
          <a:lstStyle/>
          <a:p>
            <a:r>
              <a:rPr lang="fr-FR" sz="2400" b="1" i="0" dirty="0">
                <a:solidFill>
                  <a:srgbClr val="286B7B"/>
                </a:solidFill>
                <a:latin typeface="Century Gothic" panose="020B0502020202020204" pitchFamily="34" charset="0"/>
              </a:rPr>
              <a:t>O</a:t>
            </a:r>
            <a:r>
              <a:rPr lang="fr-FR" sz="2400" dirty="0">
                <a:latin typeface="Century Gothic" panose="020B0502020202020204" pitchFamily="34" charset="0"/>
              </a:rPr>
              <a:t>wn </a:t>
            </a:r>
            <a:r>
              <a:rPr lang="fr-FR" sz="2400" b="1" i="0" dirty="0">
                <a:solidFill>
                  <a:srgbClr val="286B7B"/>
                </a:solidFill>
                <a:latin typeface="Century Gothic" panose="020B0502020202020204" pitchFamily="34" charset="0"/>
              </a:rPr>
              <a:t>Y</a:t>
            </a:r>
            <a:r>
              <a:rPr lang="fr-FR" sz="2400" dirty="0">
                <a:latin typeface="Century Gothic" panose="020B0502020202020204" pitchFamily="34" charset="0"/>
              </a:rPr>
              <a:t>our </a:t>
            </a:r>
            <a:r>
              <a:rPr lang="fr-FR" sz="2400" b="1" i="0" dirty="0">
                <a:solidFill>
                  <a:srgbClr val="286B7B"/>
                </a:solidFill>
                <a:latin typeface="Century Gothic" panose="020B0502020202020204" pitchFamily="34" charset="0"/>
              </a:rPr>
              <a:t>S</a:t>
            </a:r>
            <a:r>
              <a:rPr lang="fr-FR" sz="2400" dirty="0">
                <a:latin typeface="Century Gothic" panose="020B0502020202020204" pitchFamily="34" charset="0"/>
              </a:rPr>
              <a:t>ECAP</a:t>
            </a:r>
          </a:p>
        </p:txBody>
      </p:sp>
      <p:pic>
        <p:nvPicPr>
          <p:cNvPr id="11" name="Image 10">
            <a:extLst>
              <a:ext uri="{FF2B5EF4-FFF2-40B4-BE49-F238E27FC236}">
                <a16:creationId xmlns:a16="http://schemas.microsoft.com/office/drawing/2014/main" id="{C14A5437-E31C-1320-44EB-A4D65E938B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8984876" y="602980"/>
            <a:ext cx="2844800" cy="6675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11C043-1D8C-4273-735B-03D3DE88E34E}"/>
              </a:ext>
            </a:extLst>
          </p:cNvPr>
          <p:cNvSpPr/>
          <p:nvPr userDrawn="1"/>
        </p:nvSpPr>
        <p:spPr>
          <a:xfrm>
            <a:off x="0" y="1"/>
            <a:ext cx="12192000" cy="6233691"/>
          </a:xfrm>
          <a:prstGeom prst="rect">
            <a:avLst/>
          </a:prstGeom>
          <a:gradFill>
            <a:gsLst>
              <a:gs pos="91000">
                <a:schemeClr val="accent1">
                  <a:lumMod val="5000"/>
                  <a:lumOff val="95000"/>
                </a:schemeClr>
              </a:gs>
              <a:gs pos="48000">
                <a:srgbClr val="286B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el 1"/>
          <p:cNvSpPr>
            <a:spLocks noGrp="1"/>
          </p:cNvSpPr>
          <p:nvPr>
            <p:ph type="title"/>
          </p:nvPr>
        </p:nvSpPr>
        <p:spPr>
          <a:xfrm>
            <a:off x="2543606" y="476673"/>
            <a:ext cx="8110604" cy="1362075"/>
          </a:xfrm>
        </p:spPr>
        <p:txBody>
          <a:bodyPr anchor="t">
            <a:normAutofit/>
          </a:bodyPr>
          <a:lstStyle>
            <a:lvl1pPr algn="l">
              <a:defRPr sz="3600" b="1" cap="all">
                <a:solidFill>
                  <a:srgbClr val="FDAE02"/>
                </a:solidFill>
              </a:defRPr>
            </a:lvl1pPr>
          </a:lstStyle>
          <a:p>
            <a:r>
              <a:rPr lang="fr-FR" dirty="0"/>
              <a:t>Modifiez le style du titre</a:t>
            </a:r>
            <a:endParaRPr lang="de-DE" dirty="0"/>
          </a:p>
        </p:txBody>
      </p:sp>
      <p:sp>
        <p:nvSpPr>
          <p:cNvPr id="3" name="Textplatzhalter 2"/>
          <p:cNvSpPr>
            <a:spLocks noGrp="1"/>
          </p:cNvSpPr>
          <p:nvPr>
            <p:ph type="body" idx="1" hasCustomPrompt="1"/>
          </p:nvPr>
        </p:nvSpPr>
        <p:spPr>
          <a:xfrm>
            <a:off x="2543606" y="1844824"/>
            <a:ext cx="8110604" cy="648072"/>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fr-FR" dirty="0"/>
              <a:t>Modifiez le style des sous-titres du masque</a:t>
            </a:r>
          </a:p>
        </p:txBody>
      </p:sp>
      <p:sp>
        <p:nvSpPr>
          <p:cNvPr id="5" name="Fußzeilenplatzhalter 4"/>
          <p:cNvSpPr>
            <a:spLocks noGrp="1"/>
          </p:cNvSpPr>
          <p:nvPr>
            <p:ph type="ftr" sz="quarter" idx="11"/>
          </p:nvPr>
        </p:nvSpPr>
        <p:spPr>
          <a:xfrm>
            <a:off x="3198308" y="5805265"/>
            <a:ext cx="38608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7770308" y="5805265"/>
            <a:ext cx="2844800" cy="365125"/>
          </a:xfrm>
          <a:prstGeom prst="rect">
            <a:avLst/>
          </a:prstGeom>
        </p:spPr>
        <p:txBody>
          <a:bodyPr/>
          <a:lstStyle/>
          <a:p>
            <a:fld id="{6C6AE60A-B69C-4790-82F7-3882EDF23186}" type="slidenum">
              <a:rPr lang="de-DE" smtClean="0"/>
              <a:pPr/>
              <a:t>‹#›</a:t>
            </a:fld>
            <a:endParaRPr lang="de-DE"/>
          </a:p>
        </p:txBody>
      </p:sp>
      <p:grpSp>
        <p:nvGrpSpPr>
          <p:cNvPr id="18" name="Groupe 17">
            <a:extLst>
              <a:ext uri="{FF2B5EF4-FFF2-40B4-BE49-F238E27FC236}">
                <a16:creationId xmlns:a16="http://schemas.microsoft.com/office/drawing/2014/main" id="{B6A3E45E-5670-806D-3B00-DDEE25B440AF}"/>
              </a:ext>
            </a:extLst>
          </p:cNvPr>
          <p:cNvGrpSpPr/>
          <p:nvPr userDrawn="1"/>
        </p:nvGrpSpPr>
        <p:grpSpPr>
          <a:xfrm>
            <a:off x="1340200" y="624309"/>
            <a:ext cx="1035049" cy="533400"/>
            <a:chOff x="940854" y="595164"/>
            <a:chExt cx="776287" cy="533400"/>
          </a:xfrm>
        </p:grpSpPr>
        <p:sp>
          <p:nvSpPr>
            <p:cNvPr id="15" name="Forme libre 14">
              <a:extLst>
                <a:ext uri="{FF2B5EF4-FFF2-40B4-BE49-F238E27FC236}">
                  <a16:creationId xmlns:a16="http://schemas.microsoft.com/office/drawing/2014/main" id="{4847193A-F98C-3930-ACC2-F623AF1B3714}"/>
                </a:ext>
              </a:extLst>
            </p:cNvPr>
            <p:cNvSpPr/>
            <p:nvPr/>
          </p:nvSpPr>
          <p:spPr>
            <a:xfrm>
              <a:off x="1169454" y="595164"/>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F7A9A3"/>
            </a:solidFill>
            <a:ln w="9525" cap="flat">
              <a:solidFill>
                <a:srgbClr val="F7A9A3"/>
              </a:solidFill>
              <a:prstDash val="solid"/>
              <a:miter/>
              <a:extLst>
                <a:ext uri="{C807C97D-BFC1-408E-A445-0C87EB9F89A2}">
                  <ask:lineSketchStyleProps xmlns:ask="http://schemas.microsoft.com/office/drawing/2018/sketchyshapes" sd="1219033472">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fill="none" extrusionOk="0">
                          <a:moveTo>
                            <a:pt x="119063" y="0"/>
                          </a:moveTo>
                          <a:cubicBezTo>
                            <a:pt x="65643" y="-1975"/>
                            <a:pt x="23978" y="518"/>
                            <a:pt x="0" y="0"/>
                          </a:cubicBezTo>
                          <a:cubicBezTo>
                            <a:pt x="49642" y="55915"/>
                            <a:pt x="158026" y="191480"/>
                            <a:pt x="200025" y="266700"/>
                          </a:cubicBezTo>
                          <a:cubicBezTo>
                            <a:pt x="127705" y="371929"/>
                            <a:pt x="63394" y="428632"/>
                            <a:pt x="0" y="533400"/>
                          </a:cubicBezTo>
                          <a:cubicBezTo>
                            <a:pt x="39600" y="534289"/>
                            <a:pt x="78677" y="538473"/>
                            <a:pt x="119063" y="533400"/>
                          </a:cubicBezTo>
                          <a:cubicBezTo>
                            <a:pt x="192533" y="413925"/>
                            <a:pt x="235239" y="375866"/>
                            <a:pt x="319088" y="266700"/>
                          </a:cubicBezTo>
                          <a:cubicBezTo>
                            <a:pt x="285861" y="203501"/>
                            <a:pt x="201976" y="117569"/>
                            <a:pt x="119063" y="0"/>
                          </a:cubicBezTo>
                          <a:close/>
                        </a:path>
                        <a:path w="319087" h="533400" stroke="0" extrusionOk="0">
                          <a:moveTo>
                            <a:pt x="119063" y="0"/>
                          </a:moveTo>
                          <a:cubicBezTo>
                            <a:pt x="78432" y="-5523"/>
                            <a:pt x="39309" y="771"/>
                            <a:pt x="0" y="0"/>
                          </a:cubicBezTo>
                          <a:cubicBezTo>
                            <a:pt x="70764" y="69632"/>
                            <a:pt x="122307" y="175440"/>
                            <a:pt x="200025" y="266700"/>
                          </a:cubicBezTo>
                          <a:cubicBezTo>
                            <a:pt x="138450" y="370643"/>
                            <a:pt x="36746" y="463078"/>
                            <a:pt x="0" y="533400"/>
                          </a:cubicBezTo>
                          <a:cubicBezTo>
                            <a:pt x="38545" y="530059"/>
                            <a:pt x="93528" y="537781"/>
                            <a:pt x="119063" y="533400"/>
                          </a:cubicBezTo>
                          <a:cubicBezTo>
                            <a:pt x="168432" y="452276"/>
                            <a:pt x="237178" y="383664"/>
                            <a:pt x="319088" y="266700"/>
                          </a:cubicBezTo>
                          <a:cubicBezTo>
                            <a:pt x="220324" y="138700"/>
                            <a:pt x="214267" y="128105"/>
                            <a:pt x="119063" y="0"/>
                          </a:cubicBezTo>
                          <a:close/>
                        </a:path>
                      </a:pathLst>
                    </a:custGeom>
                    <ask:type>
                      <ask:lineSketchNone/>
                    </ask:type>
                  </ask:lineSketchStyleProps>
                </a:ext>
              </a:extLst>
            </a:ln>
          </p:spPr>
          <p:txBody>
            <a:bodyPr rtlCol="0" anchor="ctr"/>
            <a:lstStyle/>
            <a:p>
              <a:endParaRPr lang="fr-FR" sz="1800"/>
            </a:p>
          </p:txBody>
        </p:sp>
        <p:sp>
          <p:nvSpPr>
            <p:cNvPr id="16" name="Forme libre 15">
              <a:extLst>
                <a:ext uri="{FF2B5EF4-FFF2-40B4-BE49-F238E27FC236}">
                  <a16:creationId xmlns:a16="http://schemas.microsoft.com/office/drawing/2014/main" id="{727E2DE2-13BF-B7CD-E550-B10CDBFD97F5}"/>
                </a:ext>
              </a:extLst>
            </p:cNvPr>
            <p:cNvSpPr/>
            <p:nvPr/>
          </p:nvSpPr>
          <p:spPr>
            <a:xfrm>
              <a:off x="940854" y="595164"/>
              <a:ext cx="319087" cy="533400"/>
            </a:xfrm>
            <a:custGeom>
              <a:avLst/>
              <a:gdLst>
                <a:gd name="connsiteX0" fmla="*/ 0 w 319087"/>
                <a:gd name="connsiteY0" fmla="*/ 533400 h 533400"/>
                <a:gd name="connsiteX1" fmla="*/ 119063 w 319087"/>
                <a:gd name="connsiteY1" fmla="*/ 533400 h 533400"/>
                <a:gd name="connsiteX2" fmla="*/ 319088 w 319087"/>
                <a:gd name="connsiteY2" fmla="*/ 266700 h 533400"/>
                <a:gd name="connsiteX3" fmla="*/ 119063 w 319087"/>
                <a:gd name="connsiteY3" fmla="*/ 0 h 533400"/>
                <a:gd name="connsiteX4" fmla="*/ 0 w 319087"/>
                <a:gd name="connsiteY4" fmla="*/ 0 h 533400"/>
                <a:gd name="connsiteX5" fmla="*/ 200025 w 319087"/>
                <a:gd name="connsiteY5" fmla="*/ 266700 h 533400"/>
                <a:gd name="connsiteX6" fmla="*/ 0 w 319087"/>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0" y="533400"/>
                  </a:moveTo>
                  <a:lnTo>
                    <a:pt x="119063" y="533400"/>
                  </a:lnTo>
                  <a:lnTo>
                    <a:pt x="319088" y="266700"/>
                  </a:lnTo>
                  <a:lnTo>
                    <a:pt x="119063" y="0"/>
                  </a:lnTo>
                  <a:lnTo>
                    <a:pt x="0" y="0"/>
                  </a:lnTo>
                  <a:lnTo>
                    <a:pt x="200025" y="266700"/>
                  </a:lnTo>
                  <a:lnTo>
                    <a:pt x="0" y="533400"/>
                  </a:lnTo>
                  <a:close/>
                </a:path>
              </a:pathLst>
            </a:custGeom>
            <a:solidFill>
              <a:srgbClr val="FDD5D2"/>
            </a:solidFill>
            <a:ln w="9525" cap="flat">
              <a:solidFill>
                <a:srgbClr val="FDD5D2"/>
              </a:solidFill>
              <a:prstDash val="solid"/>
              <a:miter/>
              <a:extLst>
                <a:ext uri="{C807C97D-BFC1-408E-A445-0C87EB9F89A2}">
                  <ask:lineSketchStyleProps xmlns:ask="http://schemas.microsoft.com/office/drawing/2018/sketchyshapes" sd="2830084044">
                    <a:custGeom>
                      <a:avLst/>
                      <a:gdLst>
                        <a:gd name="connsiteX0" fmla="*/ 0 w 319087"/>
                        <a:gd name="connsiteY0" fmla="*/ 533400 h 533400"/>
                        <a:gd name="connsiteX1" fmla="*/ 119063 w 319087"/>
                        <a:gd name="connsiteY1" fmla="*/ 533400 h 533400"/>
                        <a:gd name="connsiteX2" fmla="*/ 319088 w 319087"/>
                        <a:gd name="connsiteY2" fmla="*/ 266700 h 533400"/>
                        <a:gd name="connsiteX3" fmla="*/ 119063 w 319087"/>
                        <a:gd name="connsiteY3" fmla="*/ 0 h 533400"/>
                        <a:gd name="connsiteX4" fmla="*/ 0 w 319087"/>
                        <a:gd name="connsiteY4" fmla="*/ 0 h 533400"/>
                        <a:gd name="connsiteX5" fmla="*/ 200025 w 319087"/>
                        <a:gd name="connsiteY5" fmla="*/ 266700 h 533400"/>
                        <a:gd name="connsiteX6" fmla="*/ 0 w 319087"/>
                        <a:gd name="connsiteY6"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fill="none" extrusionOk="0">
                          <a:moveTo>
                            <a:pt x="0" y="533400"/>
                          </a:moveTo>
                          <a:cubicBezTo>
                            <a:pt x="28458" y="527546"/>
                            <a:pt x="62221" y="539261"/>
                            <a:pt x="119063" y="533400"/>
                          </a:cubicBezTo>
                          <a:cubicBezTo>
                            <a:pt x="189513" y="458762"/>
                            <a:pt x="231913" y="358429"/>
                            <a:pt x="319088" y="266700"/>
                          </a:cubicBezTo>
                          <a:cubicBezTo>
                            <a:pt x="263680" y="217459"/>
                            <a:pt x="170536" y="80266"/>
                            <a:pt x="119063" y="0"/>
                          </a:cubicBezTo>
                          <a:cubicBezTo>
                            <a:pt x="66607" y="164"/>
                            <a:pt x="46784" y="4150"/>
                            <a:pt x="0" y="0"/>
                          </a:cubicBezTo>
                          <a:cubicBezTo>
                            <a:pt x="50722" y="78853"/>
                            <a:pt x="137831" y="185718"/>
                            <a:pt x="200025" y="266700"/>
                          </a:cubicBezTo>
                          <a:cubicBezTo>
                            <a:pt x="133603" y="353602"/>
                            <a:pt x="52268" y="480052"/>
                            <a:pt x="0" y="533400"/>
                          </a:cubicBezTo>
                          <a:close/>
                        </a:path>
                        <a:path w="319087" h="533400" stroke="0" extrusionOk="0">
                          <a:moveTo>
                            <a:pt x="0" y="533400"/>
                          </a:moveTo>
                          <a:cubicBezTo>
                            <a:pt x="26385" y="533765"/>
                            <a:pt x="67654" y="538150"/>
                            <a:pt x="119063" y="533400"/>
                          </a:cubicBezTo>
                          <a:cubicBezTo>
                            <a:pt x="161657" y="461513"/>
                            <a:pt x="240484" y="395339"/>
                            <a:pt x="319088" y="266700"/>
                          </a:cubicBezTo>
                          <a:cubicBezTo>
                            <a:pt x="211466" y="141966"/>
                            <a:pt x="181259" y="93993"/>
                            <a:pt x="119063" y="0"/>
                          </a:cubicBezTo>
                          <a:cubicBezTo>
                            <a:pt x="85777" y="-3368"/>
                            <a:pt x="39284" y="-3753"/>
                            <a:pt x="0" y="0"/>
                          </a:cubicBezTo>
                          <a:cubicBezTo>
                            <a:pt x="47517" y="74602"/>
                            <a:pt x="139911" y="159068"/>
                            <a:pt x="200025" y="266700"/>
                          </a:cubicBezTo>
                          <a:cubicBezTo>
                            <a:pt x="138073" y="345652"/>
                            <a:pt x="34082" y="474063"/>
                            <a:pt x="0" y="533400"/>
                          </a:cubicBezTo>
                          <a:close/>
                        </a:path>
                      </a:pathLst>
                    </a:custGeom>
                    <ask:type>
                      <ask:lineSketchNone/>
                    </ask:type>
                  </ask:lineSketchStyleProps>
                </a:ext>
              </a:extLst>
            </a:ln>
          </p:spPr>
          <p:txBody>
            <a:bodyPr rtlCol="0" anchor="ctr"/>
            <a:lstStyle/>
            <a:p>
              <a:endParaRPr lang="fr-FR" sz="1800"/>
            </a:p>
          </p:txBody>
        </p:sp>
        <p:sp>
          <p:nvSpPr>
            <p:cNvPr id="17" name="Forme libre 16">
              <a:extLst>
                <a:ext uri="{FF2B5EF4-FFF2-40B4-BE49-F238E27FC236}">
                  <a16:creationId xmlns:a16="http://schemas.microsoft.com/office/drawing/2014/main" id="{56A977BC-BE48-92EF-39C9-2CD35E6F8486}"/>
                </a:ext>
              </a:extLst>
            </p:cNvPr>
            <p:cNvSpPr/>
            <p:nvPr/>
          </p:nvSpPr>
          <p:spPr>
            <a:xfrm>
              <a:off x="1398054" y="595164"/>
              <a:ext cx="319087"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EA4E43"/>
            </a:solidFill>
            <a:ln w="9525" cap="flat">
              <a:solidFill>
                <a:srgbClr val="EA4E43"/>
              </a:solidFill>
              <a:prstDash val="solid"/>
              <a:miter/>
              <a:extLst>
                <a:ext uri="{C807C97D-BFC1-408E-A445-0C87EB9F89A2}">
                  <ask:lineSketchStyleProps xmlns:ask="http://schemas.microsoft.com/office/drawing/2018/sketchyshapes" sd="658789007">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fill="none" extrusionOk="0">
                          <a:moveTo>
                            <a:pt x="119063" y="0"/>
                          </a:moveTo>
                          <a:cubicBezTo>
                            <a:pt x="77631" y="-1862"/>
                            <a:pt x="57349" y="4381"/>
                            <a:pt x="0" y="0"/>
                          </a:cubicBezTo>
                          <a:cubicBezTo>
                            <a:pt x="76597" y="76970"/>
                            <a:pt x="140192" y="209674"/>
                            <a:pt x="200025" y="266700"/>
                          </a:cubicBezTo>
                          <a:cubicBezTo>
                            <a:pt x="137428" y="332719"/>
                            <a:pt x="79091" y="406327"/>
                            <a:pt x="0" y="533400"/>
                          </a:cubicBezTo>
                          <a:cubicBezTo>
                            <a:pt x="54285" y="535394"/>
                            <a:pt x="84472" y="528188"/>
                            <a:pt x="119063" y="533400"/>
                          </a:cubicBezTo>
                          <a:cubicBezTo>
                            <a:pt x="207443" y="413809"/>
                            <a:pt x="278203" y="330508"/>
                            <a:pt x="319088" y="266700"/>
                          </a:cubicBezTo>
                          <a:cubicBezTo>
                            <a:pt x="268474" y="187782"/>
                            <a:pt x="196611" y="126371"/>
                            <a:pt x="119063" y="0"/>
                          </a:cubicBezTo>
                          <a:close/>
                        </a:path>
                        <a:path w="319087" h="533400" stroke="0" extrusionOk="0">
                          <a:moveTo>
                            <a:pt x="119063" y="0"/>
                          </a:moveTo>
                          <a:cubicBezTo>
                            <a:pt x="92005" y="182"/>
                            <a:pt x="52991" y="-234"/>
                            <a:pt x="0" y="0"/>
                          </a:cubicBezTo>
                          <a:cubicBezTo>
                            <a:pt x="89095" y="107011"/>
                            <a:pt x="157445" y="206635"/>
                            <a:pt x="200025" y="266700"/>
                          </a:cubicBezTo>
                          <a:cubicBezTo>
                            <a:pt x="119700" y="390577"/>
                            <a:pt x="48239" y="473427"/>
                            <a:pt x="0" y="533400"/>
                          </a:cubicBezTo>
                          <a:cubicBezTo>
                            <a:pt x="36873" y="533883"/>
                            <a:pt x="91821" y="537830"/>
                            <a:pt x="119063" y="533400"/>
                          </a:cubicBezTo>
                          <a:cubicBezTo>
                            <a:pt x="179533" y="442705"/>
                            <a:pt x="280183" y="322476"/>
                            <a:pt x="319088" y="266700"/>
                          </a:cubicBezTo>
                          <a:cubicBezTo>
                            <a:pt x="263902" y="191525"/>
                            <a:pt x="195621" y="91525"/>
                            <a:pt x="119063" y="0"/>
                          </a:cubicBezTo>
                          <a:close/>
                        </a:path>
                      </a:pathLst>
                    </a:custGeom>
                    <ask:type>
                      <ask:lineSketchNone/>
                    </ask:type>
                  </ask:lineSketchStyleProps>
                </a:ext>
              </a:extLst>
            </a:ln>
          </p:spPr>
          <p:txBody>
            <a:bodyPr rtlCol="0" anchor="ctr"/>
            <a:lstStyle/>
            <a:p>
              <a:endParaRPr lang="fr-FR" sz="1800"/>
            </a:p>
          </p:txBody>
        </p:sp>
      </p:grpSp>
      <p:sp>
        <p:nvSpPr>
          <p:cNvPr id="19" name="ZoneTexte 18">
            <a:extLst>
              <a:ext uri="{FF2B5EF4-FFF2-40B4-BE49-F238E27FC236}">
                <a16:creationId xmlns:a16="http://schemas.microsoft.com/office/drawing/2014/main" id="{0BE6A2EA-2560-5AA7-7D91-554823464DC7}"/>
              </a:ext>
            </a:extLst>
          </p:cNvPr>
          <p:cNvSpPr txBox="1"/>
          <p:nvPr userDrawn="1"/>
        </p:nvSpPr>
        <p:spPr>
          <a:xfrm>
            <a:off x="3450832" y="4582894"/>
            <a:ext cx="3980577" cy="646331"/>
          </a:xfrm>
          <a:prstGeom prst="rect">
            <a:avLst/>
          </a:prstGeom>
          <a:noFill/>
        </p:spPr>
        <p:txBody>
          <a:bodyPr wrap="none" rtlCol="0">
            <a:spAutoFit/>
          </a:bodyPr>
          <a:lstStyle/>
          <a:p>
            <a:r>
              <a:rPr lang="fr-FR" sz="3600" b="1" i="0" dirty="0">
                <a:solidFill>
                  <a:srgbClr val="286B7B"/>
                </a:solidFill>
                <a:latin typeface="Century Gothic" panose="020B0502020202020204" pitchFamily="34" charset="0"/>
              </a:rPr>
              <a:t>O</a:t>
            </a:r>
            <a:r>
              <a:rPr lang="fr-FR" sz="3600" dirty="0">
                <a:latin typeface="Century Gothic" panose="020B0502020202020204" pitchFamily="34" charset="0"/>
              </a:rPr>
              <a:t>wn </a:t>
            </a:r>
            <a:r>
              <a:rPr lang="fr-FR" sz="3600" b="1" i="0" dirty="0">
                <a:solidFill>
                  <a:srgbClr val="286B7B"/>
                </a:solidFill>
                <a:latin typeface="Century Gothic" panose="020B0502020202020204" pitchFamily="34" charset="0"/>
              </a:rPr>
              <a:t>Y</a:t>
            </a:r>
            <a:r>
              <a:rPr lang="fr-FR" sz="3600" dirty="0">
                <a:latin typeface="Century Gothic" panose="020B0502020202020204" pitchFamily="34" charset="0"/>
              </a:rPr>
              <a:t>our </a:t>
            </a:r>
            <a:r>
              <a:rPr lang="fr-FR" sz="3600" b="1" i="0" dirty="0">
                <a:solidFill>
                  <a:srgbClr val="286B7B"/>
                </a:solidFill>
                <a:latin typeface="Century Gothic" panose="020B0502020202020204" pitchFamily="34" charset="0"/>
              </a:rPr>
              <a:t>S</a:t>
            </a:r>
            <a:r>
              <a:rPr lang="fr-FR" sz="3600" dirty="0">
                <a:latin typeface="Century Gothic" panose="020B0502020202020204" pitchFamily="34" charset="0"/>
              </a:rPr>
              <a:t>ECAP</a:t>
            </a:r>
          </a:p>
        </p:txBody>
      </p:sp>
      <p:grpSp>
        <p:nvGrpSpPr>
          <p:cNvPr id="13" name="Groupe 12">
            <a:extLst>
              <a:ext uri="{FF2B5EF4-FFF2-40B4-BE49-F238E27FC236}">
                <a16:creationId xmlns:a16="http://schemas.microsoft.com/office/drawing/2014/main" id="{F87FA4BB-D174-8FB4-9C40-D37418288006}"/>
              </a:ext>
            </a:extLst>
          </p:cNvPr>
          <p:cNvGrpSpPr/>
          <p:nvPr userDrawn="1"/>
        </p:nvGrpSpPr>
        <p:grpSpPr>
          <a:xfrm>
            <a:off x="-336715" y="5004936"/>
            <a:ext cx="12769419" cy="1853063"/>
            <a:chOff x="-336715" y="5004936"/>
            <a:chExt cx="12769419" cy="1853063"/>
          </a:xfrm>
        </p:grpSpPr>
        <p:sp>
          <p:nvSpPr>
            <p:cNvPr id="4" name="Forme libre 3">
              <a:extLst>
                <a:ext uri="{FF2B5EF4-FFF2-40B4-BE49-F238E27FC236}">
                  <a16:creationId xmlns:a16="http://schemas.microsoft.com/office/drawing/2014/main" id="{0CBED995-34D8-1D60-8696-E99FA04D4998}"/>
                </a:ext>
              </a:extLst>
            </p:cNvPr>
            <p:cNvSpPr/>
            <p:nvPr userDrawn="1"/>
          </p:nvSpPr>
          <p:spPr>
            <a:xfrm rot="10800000">
              <a:off x="-336715" y="5636681"/>
              <a:ext cx="12769419" cy="648072"/>
            </a:xfrm>
            <a:custGeom>
              <a:avLst/>
              <a:gdLst>
                <a:gd name="connsiteX0" fmla="*/ 0 w 9144000"/>
                <a:gd name="connsiteY0" fmla="*/ 0 h 1780032"/>
                <a:gd name="connsiteX1" fmla="*/ 9144000 w 9144000"/>
                <a:gd name="connsiteY1" fmla="*/ 0 h 1780032"/>
                <a:gd name="connsiteX2" fmla="*/ 5864352 w 9144000"/>
                <a:gd name="connsiteY2" fmla="*/ 1780032 h 1780032"/>
                <a:gd name="connsiteX3" fmla="*/ 0 w 9144000"/>
                <a:gd name="connsiteY3" fmla="*/ 0 h 1780032"/>
              </a:gdLst>
              <a:ahLst/>
              <a:cxnLst>
                <a:cxn ang="0">
                  <a:pos x="connsiteX0" y="connsiteY0"/>
                </a:cxn>
                <a:cxn ang="0">
                  <a:pos x="connsiteX1" y="connsiteY1"/>
                </a:cxn>
                <a:cxn ang="0">
                  <a:pos x="connsiteX2" y="connsiteY2"/>
                </a:cxn>
                <a:cxn ang="0">
                  <a:pos x="connsiteX3" y="connsiteY3"/>
                </a:cxn>
              </a:cxnLst>
              <a:rect l="l" t="t" r="r" b="b"/>
              <a:pathLst>
                <a:path w="9144000" h="1780032">
                  <a:moveTo>
                    <a:pt x="0" y="0"/>
                  </a:moveTo>
                  <a:lnTo>
                    <a:pt x="9144000" y="0"/>
                  </a:lnTo>
                  <a:lnTo>
                    <a:pt x="5864352" y="1780032"/>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 name="Image 6">
              <a:extLst>
                <a:ext uri="{FF2B5EF4-FFF2-40B4-BE49-F238E27FC236}">
                  <a16:creationId xmlns:a16="http://schemas.microsoft.com/office/drawing/2014/main" id="{0D7827F8-8CE1-C8F4-739A-71F91BE6B1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2543606" y="5004936"/>
              <a:ext cx="5789736" cy="1263489"/>
            </a:xfrm>
            <a:prstGeom prst="rect">
              <a:avLst/>
            </a:prstGeom>
          </p:spPr>
        </p:pic>
        <p:sp>
          <p:nvSpPr>
            <p:cNvPr id="9" name="Rectangle 8">
              <a:extLst>
                <a:ext uri="{FF2B5EF4-FFF2-40B4-BE49-F238E27FC236}">
                  <a16:creationId xmlns:a16="http://schemas.microsoft.com/office/drawing/2014/main" id="{977556CA-9403-766B-57CA-7B2D2A2DB7A1}"/>
                </a:ext>
              </a:extLst>
            </p:cNvPr>
            <p:cNvSpPr/>
            <p:nvPr userDrawn="1"/>
          </p:nvSpPr>
          <p:spPr>
            <a:xfrm>
              <a:off x="0" y="6268425"/>
              <a:ext cx="12192000" cy="589574"/>
            </a:xfrm>
            <a:prstGeom prst="rect">
              <a:avLst/>
            </a:prstGeom>
            <a:solidFill>
              <a:srgbClr val="EFEFEF"/>
            </a:solidFill>
            <a:ln>
              <a:solidFill>
                <a:srgbClr val="EFE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Datumsplatzhalter 4"/>
          <p:cNvSpPr>
            <a:spLocks noGrp="1"/>
          </p:cNvSpPr>
          <p:nvPr>
            <p:ph type="dt" sz="half" idx="10"/>
          </p:nvPr>
        </p:nvSpPr>
        <p:spPr>
          <a:xfrm>
            <a:off x="656299" y="5805265"/>
            <a:ext cx="2844800" cy="365125"/>
          </a:xfrm>
          <a:prstGeom prst="rect">
            <a:avLst/>
          </a:prstGeom>
        </p:spPr>
        <p:txBody>
          <a:bodyPr/>
          <a:lstStyle/>
          <a:p>
            <a:endParaRPr lang="de-DE"/>
          </a:p>
        </p:txBody>
      </p:sp>
      <p:sp>
        <p:nvSpPr>
          <p:cNvPr id="6" name="Fußzeilenplatzhalter 5"/>
          <p:cNvSpPr>
            <a:spLocks noGrp="1"/>
          </p:cNvSpPr>
          <p:nvPr>
            <p:ph type="ftr" sz="quarter" idx="11"/>
          </p:nvPr>
        </p:nvSpPr>
        <p:spPr>
          <a:xfrm>
            <a:off x="4212299" y="5805265"/>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
        <p:nvSpPr>
          <p:cNvPr id="2" name="Titel 1">
            <a:extLst>
              <a:ext uri="{FF2B5EF4-FFF2-40B4-BE49-F238E27FC236}">
                <a16:creationId xmlns:a16="http://schemas.microsoft.com/office/drawing/2014/main" id="{77BE0814-FB6A-19A0-78C4-C28DD940451E}"/>
              </a:ext>
            </a:extLst>
          </p:cNvPr>
          <p:cNvSpPr>
            <a:spLocks noGrp="1"/>
          </p:cNvSpPr>
          <p:nvPr>
            <p:ph type="title" hasCustomPrompt="1"/>
          </p:nvPr>
        </p:nvSpPr>
        <p:spPr>
          <a:xfrm>
            <a:off x="609600" y="274638"/>
            <a:ext cx="7786560" cy="778098"/>
          </a:xfrm>
        </p:spPr>
        <p:txBody>
          <a:bodyPr/>
          <a:lstStyle>
            <a:lvl1pPr algn="l">
              <a:defRPr>
                <a:solidFill>
                  <a:srgbClr val="007D80"/>
                </a:solidFill>
                <a:latin typeface="+mj-lt"/>
              </a:defRPr>
            </a:lvl1pPr>
          </a:lstStyle>
          <a:p>
            <a:r>
              <a:rPr lang="en-IE" noProof="0" dirty="0"/>
              <a:t>Title</a:t>
            </a:r>
          </a:p>
        </p:txBody>
      </p:sp>
      <p:sp>
        <p:nvSpPr>
          <p:cNvPr id="12" name="Freeform 8">
            <a:extLst>
              <a:ext uri="{FF2B5EF4-FFF2-40B4-BE49-F238E27FC236}">
                <a16:creationId xmlns:a16="http://schemas.microsoft.com/office/drawing/2014/main" id="{22129D73-089F-1305-8144-0AF913A54F70}"/>
              </a:ext>
            </a:extLst>
          </p:cNvPr>
          <p:cNvSpPr/>
          <p:nvPr userDrawn="1"/>
        </p:nvSpPr>
        <p:spPr>
          <a:xfrm>
            <a:off x="0" y="1124744"/>
            <a:ext cx="7440149"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3" name="Freeform 9">
            <a:extLst>
              <a:ext uri="{FF2B5EF4-FFF2-40B4-BE49-F238E27FC236}">
                <a16:creationId xmlns:a16="http://schemas.microsoft.com/office/drawing/2014/main" id="{E8CE819F-FCDF-422B-63B6-04E08275B822}"/>
              </a:ext>
            </a:extLst>
          </p:cNvPr>
          <p:cNvSpPr/>
          <p:nvPr userDrawn="1"/>
        </p:nvSpPr>
        <p:spPr>
          <a:xfrm flipH="1" flipV="1">
            <a:off x="7344139" y="1124744"/>
            <a:ext cx="4847861"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4" name="ZoneTexte 13">
            <a:extLst>
              <a:ext uri="{FF2B5EF4-FFF2-40B4-BE49-F238E27FC236}">
                <a16:creationId xmlns:a16="http://schemas.microsoft.com/office/drawing/2014/main" id="{DBFE0149-DC87-69F8-D285-E5FF91595BBA}"/>
              </a:ext>
            </a:extLst>
          </p:cNvPr>
          <p:cNvSpPr txBox="1"/>
          <p:nvPr userDrawn="1"/>
        </p:nvSpPr>
        <p:spPr>
          <a:xfrm>
            <a:off x="8405866" y="202023"/>
            <a:ext cx="2715808" cy="461665"/>
          </a:xfrm>
          <a:prstGeom prst="rect">
            <a:avLst/>
          </a:prstGeom>
          <a:noFill/>
        </p:spPr>
        <p:txBody>
          <a:bodyPr wrap="none" rtlCol="0">
            <a:spAutoFit/>
          </a:bodyPr>
          <a:lstStyle/>
          <a:p>
            <a:r>
              <a:rPr lang="fr-FR" sz="2400" b="1" i="0" dirty="0">
                <a:solidFill>
                  <a:srgbClr val="286B7B"/>
                </a:solidFill>
                <a:latin typeface="Century Gothic" panose="020B0502020202020204" pitchFamily="34" charset="0"/>
              </a:rPr>
              <a:t>O</a:t>
            </a:r>
            <a:r>
              <a:rPr lang="fr-FR" sz="2400" dirty="0">
                <a:latin typeface="Century Gothic" panose="020B0502020202020204" pitchFamily="34" charset="0"/>
              </a:rPr>
              <a:t>wn </a:t>
            </a:r>
            <a:r>
              <a:rPr lang="fr-FR" sz="2400" b="1" i="0" dirty="0">
                <a:solidFill>
                  <a:srgbClr val="286B7B"/>
                </a:solidFill>
                <a:latin typeface="Century Gothic" panose="020B0502020202020204" pitchFamily="34" charset="0"/>
              </a:rPr>
              <a:t>Y</a:t>
            </a:r>
            <a:r>
              <a:rPr lang="fr-FR" sz="2400" dirty="0">
                <a:latin typeface="Century Gothic" panose="020B0502020202020204" pitchFamily="34" charset="0"/>
              </a:rPr>
              <a:t>our </a:t>
            </a:r>
            <a:r>
              <a:rPr lang="fr-FR" sz="2400" b="1" i="0" dirty="0">
                <a:solidFill>
                  <a:srgbClr val="286B7B"/>
                </a:solidFill>
                <a:latin typeface="Century Gothic" panose="020B0502020202020204" pitchFamily="34" charset="0"/>
              </a:rPr>
              <a:t>S</a:t>
            </a:r>
            <a:r>
              <a:rPr lang="fr-FR" sz="2400" dirty="0">
                <a:latin typeface="Century Gothic" panose="020B0502020202020204" pitchFamily="34" charset="0"/>
              </a:rPr>
              <a:t>ECAP</a:t>
            </a:r>
          </a:p>
        </p:txBody>
      </p:sp>
      <p:pic>
        <p:nvPicPr>
          <p:cNvPr id="15" name="Image 14">
            <a:extLst>
              <a:ext uri="{FF2B5EF4-FFF2-40B4-BE49-F238E27FC236}">
                <a16:creationId xmlns:a16="http://schemas.microsoft.com/office/drawing/2014/main" id="{6F3A66F9-9545-4308-D7BD-AF5E3DB9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8603132" y="602980"/>
            <a:ext cx="3226544" cy="6675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Datumsplatzhalter 6"/>
          <p:cNvSpPr>
            <a:spLocks noGrp="1"/>
          </p:cNvSpPr>
          <p:nvPr>
            <p:ph type="dt" sz="half" idx="10"/>
          </p:nvPr>
        </p:nvSpPr>
        <p:spPr>
          <a:xfrm>
            <a:off x="656299" y="5805265"/>
            <a:ext cx="2844800" cy="365125"/>
          </a:xfrm>
          <a:prstGeom prst="rect">
            <a:avLst/>
          </a:prstGeom>
        </p:spPr>
        <p:txBody>
          <a:bodyPr/>
          <a:lstStyle/>
          <a:p>
            <a:endParaRPr lang="de-DE"/>
          </a:p>
        </p:txBody>
      </p:sp>
      <p:sp>
        <p:nvSpPr>
          <p:cNvPr id="8" name="Fußzeilenplatzhalter 7"/>
          <p:cNvSpPr>
            <a:spLocks noGrp="1"/>
          </p:cNvSpPr>
          <p:nvPr>
            <p:ph type="ftr" sz="quarter" idx="11"/>
          </p:nvPr>
        </p:nvSpPr>
        <p:spPr>
          <a:xfrm>
            <a:off x="4212299" y="5805265"/>
            <a:ext cx="38608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
        <p:nvSpPr>
          <p:cNvPr id="2" name="Titel 1">
            <a:extLst>
              <a:ext uri="{FF2B5EF4-FFF2-40B4-BE49-F238E27FC236}">
                <a16:creationId xmlns:a16="http://schemas.microsoft.com/office/drawing/2014/main" id="{58E60F57-CDDF-7E29-BBC4-F90ADFC29969}"/>
              </a:ext>
            </a:extLst>
          </p:cNvPr>
          <p:cNvSpPr>
            <a:spLocks noGrp="1"/>
          </p:cNvSpPr>
          <p:nvPr>
            <p:ph type="title" hasCustomPrompt="1"/>
          </p:nvPr>
        </p:nvSpPr>
        <p:spPr>
          <a:xfrm>
            <a:off x="609600" y="274638"/>
            <a:ext cx="7786560" cy="778098"/>
          </a:xfrm>
        </p:spPr>
        <p:txBody>
          <a:bodyPr/>
          <a:lstStyle>
            <a:lvl1pPr algn="l">
              <a:defRPr>
                <a:solidFill>
                  <a:srgbClr val="007D80"/>
                </a:solidFill>
                <a:latin typeface="+mj-lt"/>
              </a:defRPr>
            </a:lvl1pPr>
          </a:lstStyle>
          <a:p>
            <a:r>
              <a:rPr lang="en-IE" noProof="0" dirty="0"/>
              <a:t>Title</a:t>
            </a:r>
          </a:p>
        </p:txBody>
      </p:sp>
      <p:sp>
        <p:nvSpPr>
          <p:cNvPr id="14" name="Freeform 8">
            <a:extLst>
              <a:ext uri="{FF2B5EF4-FFF2-40B4-BE49-F238E27FC236}">
                <a16:creationId xmlns:a16="http://schemas.microsoft.com/office/drawing/2014/main" id="{5A33E5A5-1CF9-1937-1278-6A254C230C9A}"/>
              </a:ext>
            </a:extLst>
          </p:cNvPr>
          <p:cNvSpPr/>
          <p:nvPr userDrawn="1"/>
        </p:nvSpPr>
        <p:spPr>
          <a:xfrm>
            <a:off x="0" y="1124744"/>
            <a:ext cx="7440149"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5" name="Freeform 9">
            <a:extLst>
              <a:ext uri="{FF2B5EF4-FFF2-40B4-BE49-F238E27FC236}">
                <a16:creationId xmlns:a16="http://schemas.microsoft.com/office/drawing/2014/main" id="{AAB34DA1-9CCB-3A60-6453-66416B83FB59}"/>
              </a:ext>
            </a:extLst>
          </p:cNvPr>
          <p:cNvSpPr/>
          <p:nvPr userDrawn="1"/>
        </p:nvSpPr>
        <p:spPr>
          <a:xfrm flipH="1" flipV="1">
            <a:off x="7344139" y="1124744"/>
            <a:ext cx="4847861"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6" name="ZoneTexte 15">
            <a:extLst>
              <a:ext uri="{FF2B5EF4-FFF2-40B4-BE49-F238E27FC236}">
                <a16:creationId xmlns:a16="http://schemas.microsoft.com/office/drawing/2014/main" id="{6A7BA005-5393-2BA2-65F5-5208AE9E2208}"/>
              </a:ext>
            </a:extLst>
          </p:cNvPr>
          <p:cNvSpPr txBox="1"/>
          <p:nvPr userDrawn="1"/>
        </p:nvSpPr>
        <p:spPr>
          <a:xfrm>
            <a:off x="8405866" y="202023"/>
            <a:ext cx="2715808" cy="461665"/>
          </a:xfrm>
          <a:prstGeom prst="rect">
            <a:avLst/>
          </a:prstGeom>
          <a:noFill/>
        </p:spPr>
        <p:txBody>
          <a:bodyPr wrap="none" rtlCol="0">
            <a:spAutoFit/>
          </a:bodyPr>
          <a:lstStyle/>
          <a:p>
            <a:r>
              <a:rPr lang="fr-FR" sz="2400" b="1" i="0" dirty="0">
                <a:solidFill>
                  <a:srgbClr val="286B7B"/>
                </a:solidFill>
                <a:latin typeface="Century Gothic" panose="020B0502020202020204" pitchFamily="34" charset="0"/>
              </a:rPr>
              <a:t>O</a:t>
            </a:r>
            <a:r>
              <a:rPr lang="fr-FR" sz="2400" dirty="0">
                <a:latin typeface="Century Gothic" panose="020B0502020202020204" pitchFamily="34" charset="0"/>
              </a:rPr>
              <a:t>wn </a:t>
            </a:r>
            <a:r>
              <a:rPr lang="fr-FR" sz="2400" b="1" i="0" dirty="0">
                <a:solidFill>
                  <a:srgbClr val="286B7B"/>
                </a:solidFill>
                <a:latin typeface="Century Gothic" panose="020B0502020202020204" pitchFamily="34" charset="0"/>
              </a:rPr>
              <a:t>Y</a:t>
            </a:r>
            <a:r>
              <a:rPr lang="fr-FR" sz="2400" dirty="0">
                <a:latin typeface="Century Gothic" panose="020B0502020202020204" pitchFamily="34" charset="0"/>
              </a:rPr>
              <a:t>our </a:t>
            </a:r>
            <a:r>
              <a:rPr lang="fr-FR" sz="2400" b="1" i="0" dirty="0">
                <a:solidFill>
                  <a:srgbClr val="286B7B"/>
                </a:solidFill>
                <a:latin typeface="Century Gothic" panose="020B0502020202020204" pitchFamily="34" charset="0"/>
              </a:rPr>
              <a:t>S</a:t>
            </a:r>
            <a:r>
              <a:rPr lang="fr-FR" sz="2400" dirty="0">
                <a:latin typeface="Century Gothic" panose="020B0502020202020204" pitchFamily="34" charset="0"/>
              </a:rPr>
              <a:t>ECAP</a:t>
            </a:r>
          </a:p>
        </p:txBody>
      </p:sp>
      <p:pic>
        <p:nvPicPr>
          <p:cNvPr id="17" name="Image 16">
            <a:extLst>
              <a:ext uri="{FF2B5EF4-FFF2-40B4-BE49-F238E27FC236}">
                <a16:creationId xmlns:a16="http://schemas.microsoft.com/office/drawing/2014/main" id="{9B3E79B5-5D9B-2936-11A9-68149FF978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8603132" y="602980"/>
            <a:ext cx="3226544" cy="66756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56299" y="5805265"/>
            <a:ext cx="2844800" cy="365125"/>
          </a:xfrm>
          <a:prstGeom prst="rect">
            <a:avLst/>
          </a:prstGeom>
        </p:spPr>
        <p:txBody>
          <a:bodyPr/>
          <a:lstStyle/>
          <a:p>
            <a:endParaRPr lang="de-DE"/>
          </a:p>
        </p:txBody>
      </p:sp>
      <p:sp>
        <p:nvSpPr>
          <p:cNvPr id="4" name="Fußzeilenplatzhalter 3"/>
          <p:cNvSpPr>
            <a:spLocks noGrp="1"/>
          </p:cNvSpPr>
          <p:nvPr>
            <p:ph type="ftr" sz="quarter" idx="11"/>
          </p:nvPr>
        </p:nvSpPr>
        <p:spPr>
          <a:xfrm>
            <a:off x="4212299" y="5805265"/>
            <a:ext cx="38608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
        <p:nvSpPr>
          <p:cNvPr id="2" name="Titel 1">
            <a:extLst>
              <a:ext uri="{FF2B5EF4-FFF2-40B4-BE49-F238E27FC236}">
                <a16:creationId xmlns:a16="http://schemas.microsoft.com/office/drawing/2014/main" id="{85062657-D2E0-3BFA-F18E-A5A8A5732B3B}"/>
              </a:ext>
            </a:extLst>
          </p:cNvPr>
          <p:cNvSpPr>
            <a:spLocks noGrp="1"/>
          </p:cNvSpPr>
          <p:nvPr>
            <p:ph type="title" hasCustomPrompt="1"/>
          </p:nvPr>
        </p:nvSpPr>
        <p:spPr>
          <a:xfrm>
            <a:off x="609600" y="274638"/>
            <a:ext cx="7786560" cy="778098"/>
          </a:xfrm>
        </p:spPr>
        <p:txBody>
          <a:bodyPr/>
          <a:lstStyle>
            <a:lvl1pPr algn="l">
              <a:defRPr>
                <a:solidFill>
                  <a:srgbClr val="007D80"/>
                </a:solidFill>
                <a:latin typeface="+mj-lt"/>
              </a:defRPr>
            </a:lvl1pPr>
          </a:lstStyle>
          <a:p>
            <a:r>
              <a:rPr lang="en-IE" noProof="0" dirty="0"/>
              <a:t>Title</a:t>
            </a:r>
          </a:p>
        </p:txBody>
      </p:sp>
      <p:sp>
        <p:nvSpPr>
          <p:cNvPr id="10" name="Freeform 8">
            <a:extLst>
              <a:ext uri="{FF2B5EF4-FFF2-40B4-BE49-F238E27FC236}">
                <a16:creationId xmlns:a16="http://schemas.microsoft.com/office/drawing/2014/main" id="{17A75E3E-EBDB-517E-4CB4-B63C93CD388A}"/>
              </a:ext>
            </a:extLst>
          </p:cNvPr>
          <p:cNvSpPr/>
          <p:nvPr userDrawn="1"/>
        </p:nvSpPr>
        <p:spPr>
          <a:xfrm>
            <a:off x="0" y="1124744"/>
            <a:ext cx="7440149"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FD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1" name="Freeform 9">
            <a:extLst>
              <a:ext uri="{FF2B5EF4-FFF2-40B4-BE49-F238E27FC236}">
                <a16:creationId xmlns:a16="http://schemas.microsoft.com/office/drawing/2014/main" id="{0BBF9DE7-9642-41B7-710F-17D1586AA766}"/>
              </a:ext>
            </a:extLst>
          </p:cNvPr>
          <p:cNvSpPr/>
          <p:nvPr userDrawn="1"/>
        </p:nvSpPr>
        <p:spPr>
          <a:xfrm flipH="1" flipV="1">
            <a:off x="7344139" y="1124744"/>
            <a:ext cx="4847861" cy="72008"/>
          </a:xfrm>
          <a:custGeom>
            <a:avLst/>
            <a:gdLst>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144000 w 9144000"/>
              <a:gd name="connsiteY2" fmla="*/ 72008 h 72008"/>
              <a:gd name="connsiteX3" fmla="*/ 0 w 9144000"/>
              <a:gd name="connsiteY3" fmla="*/ 72008 h 72008"/>
              <a:gd name="connsiteX4" fmla="*/ 0 w 9144000"/>
              <a:gd name="connsiteY4" fmla="*/ 0 h 72008"/>
              <a:gd name="connsiteX0" fmla="*/ 0 w 9144000"/>
              <a:gd name="connsiteY0" fmla="*/ 0 h 72008"/>
              <a:gd name="connsiteX1" fmla="*/ 9144000 w 9144000"/>
              <a:gd name="connsiteY1" fmla="*/ 0 h 72008"/>
              <a:gd name="connsiteX2" fmla="*/ 9026002 w 9144000"/>
              <a:gd name="connsiteY2" fmla="*/ 72008 h 72008"/>
              <a:gd name="connsiteX3" fmla="*/ 0 w 9144000"/>
              <a:gd name="connsiteY3" fmla="*/ 72008 h 72008"/>
              <a:gd name="connsiteX4" fmla="*/ 0 w 9144000"/>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72008">
                <a:moveTo>
                  <a:pt x="0" y="0"/>
                </a:moveTo>
                <a:lnTo>
                  <a:pt x="9144000" y="0"/>
                </a:lnTo>
                <a:lnTo>
                  <a:pt x="9026002" y="72008"/>
                </a:lnTo>
                <a:lnTo>
                  <a:pt x="0" y="72008"/>
                </a:lnTo>
                <a:lnTo>
                  <a:pt x="0" y="0"/>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2" name="ZoneTexte 11">
            <a:extLst>
              <a:ext uri="{FF2B5EF4-FFF2-40B4-BE49-F238E27FC236}">
                <a16:creationId xmlns:a16="http://schemas.microsoft.com/office/drawing/2014/main" id="{50923982-2BD8-CC49-E5C0-69006361DB60}"/>
              </a:ext>
            </a:extLst>
          </p:cNvPr>
          <p:cNvSpPr txBox="1"/>
          <p:nvPr userDrawn="1"/>
        </p:nvSpPr>
        <p:spPr>
          <a:xfrm>
            <a:off x="8405866" y="202023"/>
            <a:ext cx="2715808" cy="461665"/>
          </a:xfrm>
          <a:prstGeom prst="rect">
            <a:avLst/>
          </a:prstGeom>
          <a:noFill/>
        </p:spPr>
        <p:txBody>
          <a:bodyPr wrap="none" rtlCol="0">
            <a:spAutoFit/>
          </a:bodyPr>
          <a:lstStyle/>
          <a:p>
            <a:r>
              <a:rPr lang="fr-FR" sz="2400" b="1" i="0" dirty="0">
                <a:solidFill>
                  <a:srgbClr val="286B7B"/>
                </a:solidFill>
                <a:latin typeface="Century Gothic" panose="020B0502020202020204" pitchFamily="34" charset="0"/>
              </a:rPr>
              <a:t>O</a:t>
            </a:r>
            <a:r>
              <a:rPr lang="fr-FR" sz="2400" dirty="0">
                <a:latin typeface="Century Gothic" panose="020B0502020202020204" pitchFamily="34" charset="0"/>
              </a:rPr>
              <a:t>wn </a:t>
            </a:r>
            <a:r>
              <a:rPr lang="fr-FR" sz="2400" b="1" i="0" dirty="0">
                <a:solidFill>
                  <a:srgbClr val="286B7B"/>
                </a:solidFill>
                <a:latin typeface="Century Gothic" panose="020B0502020202020204" pitchFamily="34" charset="0"/>
              </a:rPr>
              <a:t>Y</a:t>
            </a:r>
            <a:r>
              <a:rPr lang="fr-FR" sz="2400" dirty="0">
                <a:latin typeface="Century Gothic" panose="020B0502020202020204" pitchFamily="34" charset="0"/>
              </a:rPr>
              <a:t>our </a:t>
            </a:r>
            <a:r>
              <a:rPr lang="fr-FR" sz="2400" b="1" i="0" dirty="0">
                <a:solidFill>
                  <a:srgbClr val="286B7B"/>
                </a:solidFill>
                <a:latin typeface="Century Gothic" panose="020B0502020202020204" pitchFamily="34" charset="0"/>
              </a:rPr>
              <a:t>S</a:t>
            </a:r>
            <a:r>
              <a:rPr lang="fr-FR" sz="2400" dirty="0">
                <a:latin typeface="Century Gothic" panose="020B0502020202020204" pitchFamily="34" charset="0"/>
              </a:rPr>
              <a:t>ECAP</a:t>
            </a:r>
          </a:p>
        </p:txBody>
      </p:sp>
      <p:pic>
        <p:nvPicPr>
          <p:cNvPr id="13" name="Image 12">
            <a:extLst>
              <a:ext uri="{FF2B5EF4-FFF2-40B4-BE49-F238E27FC236}">
                <a16:creationId xmlns:a16="http://schemas.microsoft.com/office/drawing/2014/main" id="{830F6A9E-CA82-AEA2-378C-11261B3A09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58" b="30233"/>
          <a:stretch/>
        </p:blipFill>
        <p:spPr>
          <a:xfrm>
            <a:off x="8603132" y="602980"/>
            <a:ext cx="3226544" cy="66756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6299" y="5805265"/>
            <a:ext cx="2844800" cy="365125"/>
          </a:xfrm>
          <a:prstGeom prst="rect">
            <a:avLst/>
          </a:prstGeom>
        </p:spPr>
        <p:txBody>
          <a:bodyPr/>
          <a:lstStyle/>
          <a:p>
            <a:endParaRPr lang="de-DE"/>
          </a:p>
        </p:txBody>
      </p:sp>
      <p:sp>
        <p:nvSpPr>
          <p:cNvPr id="3" name="Fußzeilenplatzhalter 2"/>
          <p:cNvSpPr>
            <a:spLocks noGrp="1"/>
          </p:cNvSpPr>
          <p:nvPr>
            <p:ph type="ftr" sz="quarter" idx="11"/>
          </p:nvPr>
        </p:nvSpPr>
        <p:spPr>
          <a:xfrm>
            <a:off x="4212299" y="5805265"/>
            <a:ext cx="38608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fr-FR" dirty="0"/>
              <a:t>Modifiez le style du titre</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Datumsplatzhalter 4"/>
          <p:cNvSpPr>
            <a:spLocks noGrp="1"/>
          </p:cNvSpPr>
          <p:nvPr>
            <p:ph type="dt" sz="half" idx="10"/>
          </p:nvPr>
        </p:nvSpPr>
        <p:spPr>
          <a:xfrm>
            <a:off x="656299" y="5805265"/>
            <a:ext cx="2844800" cy="365125"/>
          </a:xfrm>
          <a:prstGeom prst="rect">
            <a:avLst/>
          </a:prstGeom>
        </p:spPr>
        <p:txBody>
          <a:bodyPr/>
          <a:lstStyle/>
          <a:p>
            <a:endParaRPr lang="de-DE"/>
          </a:p>
        </p:txBody>
      </p:sp>
      <p:sp>
        <p:nvSpPr>
          <p:cNvPr id="6" name="Fußzeilenplatzhalter 5"/>
          <p:cNvSpPr>
            <a:spLocks noGrp="1"/>
          </p:cNvSpPr>
          <p:nvPr>
            <p:ph type="ftr" sz="quarter" idx="11"/>
          </p:nvPr>
        </p:nvSpPr>
        <p:spPr>
          <a:xfrm>
            <a:off x="4212299" y="5805265"/>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solidFill>
                  <a:srgbClr val="EA4D42"/>
                </a:solidFill>
              </a:defRPr>
            </a:lvl1pPr>
          </a:lstStyle>
          <a:p>
            <a:r>
              <a:rPr lang="fr-FR" dirty="0"/>
              <a:t>Modifiez le style du titre</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Datumsplatzhalter 4"/>
          <p:cNvSpPr>
            <a:spLocks noGrp="1"/>
          </p:cNvSpPr>
          <p:nvPr>
            <p:ph type="dt" sz="half" idx="10"/>
          </p:nvPr>
        </p:nvSpPr>
        <p:spPr>
          <a:xfrm>
            <a:off x="656299" y="5805265"/>
            <a:ext cx="2844800" cy="365125"/>
          </a:xfrm>
          <a:prstGeom prst="rect">
            <a:avLst/>
          </a:prstGeom>
        </p:spPr>
        <p:txBody>
          <a:bodyPr/>
          <a:lstStyle/>
          <a:p>
            <a:endParaRPr lang="de-DE"/>
          </a:p>
        </p:txBody>
      </p:sp>
      <p:sp>
        <p:nvSpPr>
          <p:cNvPr id="6" name="Fußzeilenplatzhalter 5"/>
          <p:cNvSpPr>
            <a:spLocks noGrp="1"/>
          </p:cNvSpPr>
          <p:nvPr>
            <p:ph type="ftr" sz="quarter" idx="11"/>
          </p:nvPr>
        </p:nvSpPr>
        <p:spPr>
          <a:xfrm>
            <a:off x="4212299" y="5805265"/>
            <a:ext cx="38608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784299" y="5805265"/>
            <a:ext cx="2844800" cy="365125"/>
          </a:xfrm>
          <a:prstGeom prst="rect">
            <a:avLst/>
          </a:prstGeom>
        </p:spPr>
        <p:txBody>
          <a:bodyPr/>
          <a:lstStyle/>
          <a:p>
            <a:fld id="{6C6AE60A-B69C-4790-82F7-3882EDF23186}"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26" Type="http://schemas.openxmlformats.org/officeDocument/2006/relationships/image" Target="../media/image12.jpe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5"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2.wdp"/><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Modifiez le style du titre</a:t>
            </a:r>
            <a:endParaRPr lang="de-DE" dirty="0"/>
          </a:p>
        </p:txBody>
      </p:sp>
      <p:sp>
        <p:nvSpPr>
          <p:cNvPr id="3" name="Textplatzhalter 2"/>
          <p:cNvSpPr>
            <a:spLocks noGrp="1"/>
          </p:cNvSpPr>
          <p:nvPr>
            <p:ph type="body" idx="1"/>
          </p:nvPr>
        </p:nvSpPr>
        <p:spPr>
          <a:xfrm>
            <a:off x="609600" y="1600201"/>
            <a:ext cx="10972800" cy="40610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3">
            <a:extLst>
              <a:ext uri="{FF2B5EF4-FFF2-40B4-BE49-F238E27FC236}">
                <a16:creationId xmlns:a16="http://schemas.microsoft.com/office/drawing/2014/main" id="{4D03EFAC-E133-6947-7D44-82745978DD19}"/>
              </a:ext>
            </a:extLst>
          </p:cNvPr>
          <p:cNvSpPr/>
          <p:nvPr userDrawn="1"/>
        </p:nvSpPr>
        <p:spPr>
          <a:xfrm>
            <a:off x="0" y="6165305"/>
            <a:ext cx="12192000" cy="69269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l"/>
            <a:r>
              <a:rPr lang="en-GB" sz="1200" b="0" noProof="0" dirty="0">
                <a:solidFill>
                  <a:schemeClr val="tx1"/>
                </a:solidFill>
              </a:rPr>
              <a:t>This project has received funding from the European Union’s Life programme under grant agreement no 101077109. The sole responsibility for the content of this document lies with the OwnYourSECAP project and does not necessarily reflect the opinion of the European Union.</a:t>
            </a:r>
          </a:p>
        </p:txBody>
      </p:sp>
      <p:pic>
        <p:nvPicPr>
          <p:cNvPr id="6" name="Picture 2">
            <a:extLst>
              <a:ext uri="{FF2B5EF4-FFF2-40B4-BE49-F238E27FC236}">
                <a16:creationId xmlns:a16="http://schemas.microsoft.com/office/drawing/2014/main" id="{403F3316-2550-5A46-7569-548E630AC28E}"/>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528" y="6298575"/>
            <a:ext cx="764582" cy="50839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texte, signe&#10;&#10;Description générée automatiquement">
            <a:extLst>
              <a:ext uri="{FF2B5EF4-FFF2-40B4-BE49-F238E27FC236}">
                <a16:creationId xmlns:a16="http://schemas.microsoft.com/office/drawing/2014/main" id="{2F47477D-EBF6-17E2-1A29-D8A131D950A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437" y="5857533"/>
            <a:ext cx="888920" cy="22385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414B488B-8E4E-4B73-60C7-75C6F08F3AD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6961" y="5749592"/>
            <a:ext cx="795952" cy="439734"/>
          </a:xfrm>
          <a:prstGeom prst="rect">
            <a:avLst/>
          </a:prstGeom>
        </p:spPr>
      </p:pic>
      <p:pic>
        <p:nvPicPr>
          <p:cNvPr id="9" name="Image 8">
            <a:extLst>
              <a:ext uri="{FF2B5EF4-FFF2-40B4-BE49-F238E27FC236}">
                <a16:creationId xmlns:a16="http://schemas.microsoft.com/office/drawing/2014/main" id="{FCABB863-7DDD-EDB8-A399-6A41513D9BB4}"/>
              </a:ext>
            </a:extLst>
          </p:cNvPr>
          <p:cNvPicPr>
            <a:picLocks noChangeAspect="1"/>
          </p:cNvPicPr>
          <p:nvPr userDrawn="1"/>
        </p:nvPicPr>
        <p:blipFill rotWithShape="1">
          <a:blip r:embed="rId16" cstate="print">
            <a:extLst>
              <a:ext uri="{BEBA8EAE-BF5A-486C-A8C5-ECC9F3942E4B}">
                <a14:imgProps xmlns:a14="http://schemas.microsoft.com/office/drawing/2010/main">
                  <a14:imgLayer r:embed="rId17">
                    <a14:imgEffect>
                      <a14:backgroundRemoval t="1899" b="89557" l="901" r="89833">
                        <a14:foregroundMark x1="6178" y1="34177" x2="6178" y2="34177"/>
                        <a14:foregroundMark x1="8172" y1="23101" x2="8172" y2="23101"/>
                        <a14:foregroundMark x1="4440" y1="2215" x2="4440" y2="2215"/>
                        <a14:foregroundMark x1="901" y1="12658" x2="901" y2="12658"/>
                        <a14:foregroundMark x1="11390" y1="2215" x2="11390" y2="2215"/>
                        <a14:foregroundMark x1="22329" y1="4114" x2="22329" y2="4114"/>
                        <a14:foregroundMark x1="28571" y1="29430" x2="28571" y2="29430"/>
                        <a14:foregroundMark x1="42342" y1="10759" x2="42342" y2="10759"/>
                      </a14:backgroundRemoval>
                    </a14:imgEffect>
                  </a14:imgLayer>
                </a14:imgProps>
              </a:ext>
              <a:ext uri="{28A0092B-C50C-407E-A947-70E740481C1C}">
                <a14:useLocalDpi xmlns:a14="http://schemas.microsoft.com/office/drawing/2010/main" val="0"/>
              </a:ext>
            </a:extLst>
          </a:blip>
          <a:srcRect r="54136"/>
          <a:stretch/>
        </p:blipFill>
        <p:spPr>
          <a:xfrm>
            <a:off x="2121261" y="5822389"/>
            <a:ext cx="599694" cy="290107"/>
          </a:xfrm>
          <a:prstGeom prst="rect">
            <a:avLst/>
          </a:prstGeom>
        </p:spPr>
      </p:pic>
      <p:pic>
        <p:nvPicPr>
          <p:cNvPr id="10" name="Image 9" descr="Une image contenant texte, arts de la table, assiette, vaisselle&#10;&#10;Description générée automatiquement">
            <a:extLst>
              <a:ext uri="{FF2B5EF4-FFF2-40B4-BE49-F238E27FC236}">
                <a16:creationId xmlns:a16="http://schemas.microsoft.com/office/drawing/2014/main" id="{970C48B5-BBCC-F2B9-F314-C71BAB6F7C9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894204" y="5675275"/>
            <a:ext cx="329914" cy="519380"/>
          </a:xfrm>
          <a:prstGeom prst="rect">
            <a:avLst/>
          </a:prstGeom>
        </p:spPr>
      </p:pic>
      <p:pic>
        <p:nvPicPr>
          <p:cNvPr id="11" name="Image 10">
            <a:extLst>
              <a:ext uri="{FF2B5EF4-FFF2-40B4-BE49-F238E27FC236}">
                <a16:creationId xmlns:a16="http://schemas.microsoft.com/office/drawing/2014/main" id="{0FB1236A-AFF2-F4D7-46D1-41FCB48D6DD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34121" y="5823125"/>
            <a:ext cx="896339" cy="203713"/>
          </a:xfrm>
          <a:prstGeom prst="rect">
            <a:avLst/>
          </a:prstGeom>
        </p:spPr>
      </p:pic>
      <p:pic>
        <p:nvPicPr>
          <p:cNvPr id="12" name="Image 11">
            <a:extLst>
              <a:ext uri="{FF2B5EF4-FFF2-40B4-BE49-F238E27FC236}">
                <a16:creationId xmlns:a16="http://schemas.microsoft.com/office/drawing/2014/main" id="{2BBB79B6-4328-A300-E01F-8ED0D2AB32E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125858" y="5803267"/>
            <a:ext cx="575928" cy="310055"/>
          </a:xfrm>
          <a:prstGeom prst="rect">
            <a:avLst/>
          </a:prstGeom>
        </p:spPr>
      </p:pic>
      <p:pic>
        <p:nvPicPr>
          <p:cNvPr id="13" name="Image 12">
            <a:extLst>
              <a:ext uri="{FF2B5EF4-FFF2-40B4-BE49-F238E27FC236}">
                <a16:creationId xmlns:a16="http://schemas.microsoft.com/office/drawing/2014/main" id="{8AC7E936-199F-9865-9B58-F42175DF86F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72973" y="5704624"/>
            <a:ext cx="927191" cy="504479"/>
          </a:xfrm>
          <a:prstGeom prst="rect">
            <a:avLst/>
          </a:prstGeom>
        </p:spPr>
      </p:pic>
      <p:pic>
        <p:nvPicPr>
          <p:cNvPr id="14" name="Image 13" descr="Une image contenant texte, arts de la table, vaisselle&#10;&#10;Description générée automatiquement">
            <a:extLst>
              <a:ext uri="{FF2B5EF4-FFF2-40B4-BE49-F238E27FC236}">
                <a16:creationId xmlns:a16="http://schemas.microsoft.com/office/drawing/2014/main" id="{8E5B7CAA-FFE6-103C-06AA-23C759B459B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168076" y="5777817"/>
            <a:ext cx="953800" cy="299145"/>
          </a:xfrm>
          <a:prstGeom prst="rect">
            <a:avLst/>
          </a:prstGeom>
        </p:spPr>
      </p:pic>
      <p:pic>
        <p:nvPicPr>
          <p:cNvPr id="15" name="Image 14">
            <a:extLst>
              <a:ext uri="{FF2B5EF4-FFF2-40B4-BE49-F238E27FC236}">
                <a16:creationId xmlns:a16="http://schemas.microsoft.com/office/drawing/2014/main" id="{537C1E69-6810-6798-BDF0-124852C88C53}"/>
              </a:ext>
            </a:extLst>
          </p:cNvPr>
          <p:cNvPicPr>
            <a:picLocks noChangeAspect="1"/>
          </p:cNvPicPr>
          <p:nvPr userDrawn="1"/>
        </p:nvPicPr>
        <p:blipFill>
          <a:blip r:embed="rId23" cstate="print">
            <a:extLst>
              <a:ext uri="{BEBA8EAE-BF5A-486C-A8C5-ECC9F3942E4B}">
                <a14:imgProps xmlns:a14="http://schemas.microsoft.com/office/drawing/2010/main">
                  <a14:imgLayer r:embed="rId24">
                    <a14:imgEffect>
                      <a14:backgroundRemoval t="9788" b="89886" l="7797" r="91458">
                        <a14:foregroundMark x1="8850" y1="46528" x2="9424" y2="41925"/>
                        <a14:foregroundMark x1="8082" y1="52689" x2="8521" y2="49172"/>
                        <a14:foregroundMark x1="42237" y1="69005" x2="42229" y2="69494"/>
                        <a14:foregroundMark x1="52900" y1="74164" x2="53153" y2="74225"/>
                        <a14:foregroundMark x1="52068" y1="73964" x2="52348" y2="74031"/>
                        <a14:foregroundMark x1="62089" y1="74406" x2="61966" y2="74878"/>
                        <a14:foregroundMark x1="62644" y1="72268" x2="62537" y2="72681"/>
                        <a14:foregroundMark x1="60203" y1="77814" x2="61559" y2="78467"/>
                        <a14:foregroundMark x1="64814" y1="74551" x2="64814" y2="74551"/>
                        <a14:foregroundMark x1="64814" y1="66395" x2="64814" y2="66395"/>
                        <a14:foregroundMark x1="79254" y1="70962" x2="79254" y2="70962"/>
                        <a14:foregroundMark x1="79525" y1="70310" x2="79525" y2="70310"/>
                        <a14:foregroundMark x1="79525" y1="70310" x2="79438" y2="72206"/>
                        <a14:foregroundMark x1="79254" y1="66721" x2="79254" y2="66721"/>
                        <a14:foregroundMark x1="79254" y1="65742" x2="79254" y2="65742"/>
                        <a14:foregroundMark x1="81695" y1="69984" x2="81695" y2="69984"/>
                        <a14:foregroundMark x1="85424" y1="66395" x2="85424" y2="66395"/>
                        <a14:foregroundMark x1="86373" y1="69984" x2="86373" y2="69984"/>
                        <a14:foregroundMark x1="84542" y1="73899" x2="85424" y2="74225"/>
                        <a14:foregroundMark x1="74576" y1="67210" x2="74576" y2="67210"/>
                        <a14:foregroundMark x1="89085" y1="70799" x2="89085" y2="70799"/>
                        <a14:foregroundMark x1="41695" y1="55954" x2="41695" y2="55954"/>
                        <a14:foregroundMark x1="42305" y1="55628" x2="42915" y2="55686"/>
                        <a14:foregroundMark x1="66149" y1="55221" x2="66480" y2="55245"/>
                        <a14:foregroundMark x1="59647" y1="54745" x2="59934" y2="54766"/>
                        <a14:foregroundMark x1="52321" y1="54209" x2="57341" y2="54576"/>
                        <a14:foregroundMark x1="50238" y1="54057" x2="51328" y2="54137"/>
                        <a14:foregroundMark x1="67254" y1="51713" x2="66623" y2="51843"/>
                        <a14:foregroundMark x1="67254" y1="49755" x2="66373" y2="50734"/>
                        <a14:foregroundMark x1="41966" y1="70636" x2="42784" y2="70699"/>
                        <a14:foregroundMark x1="73153" y1="70916" x2="74591" y2="70931"/>
                        <a14:foregroundMark x1="67443" y1="70855" x2="67997" y2="70861"/>
                        <a14:foregroundMark x1="61829" y1="70795" x2="62817" y2="70805"/>
                        <a14:foregroundMark x1="60433" y1="70780" x2="61131" y2="70787"/>
                        <a14:foregroundMark x1="56634" y1="70739" x2="58090" y2="70755"/>
                        <a14:foregroundMark x1="52068" y1="70691" x2="52841" y2="70699"/>
                        <a14:foregroundMark x1="48921" y1="70657" x2="49762" y2="70666"/>
                        <a14:foregroundMark x1="79218" y1="72757" x2="78275" y2="72757"/>
                        <a14:foregroundMark x1="81830" y1="72757" x2="81542" y2="72757"/>
                        <a14:foregroundMark x1="85289" y1="72757" x2="84136" y2="72757"/>
                        <a14:foregroundMark x1="89153" y1="72757" x2="86871" y2="72757"/>
                        <a14:foregroundMark x1="43761" y1="77693" x2="44542" y2="79282"/>
                        <a14:foregroundMark x1="41898" y1="73899" x2="42660" y2="75450"/>
                        <a14:foregroundMark x1="63119" y1="80424" x2="63119" y2="80424"/>
                        <a14:foregroundMark x1="67322" y1="77651" x2="67322" y2="77651"/>
                        <a14:foregroundMark x1="84814" y1="77325" x2="84814" y2="77325"/>
                        <a14:foregroundMark x1="91458" y1="77162" x2="91458" y2="77162"/>
                        <a14:foregroundMark x1="46644" y1="71941" x2="46644" y2="71941"/>
                        <a14:foregroundMark x1="69424" y1="69494" x2="69424" y2="69494"/>
                        <a14:foregroundMark x1="44475" y1="54976" x2="44475" y2="54976"/>
                        <a14:foregroundMark x1="48203" y1="54649" x2="48203" y2="54649"/>
                        <a14:foregroundMark x1="62102" y1="54649" x2="62102" y2="54649"/>
                        <a14:foregroundMark x1="63458" y1="53997" x2="63458" y2="53997"/>
                        <a14:foregroundMark x1="46712" y1="52855" x2="46712" y2="52855"/>
                        <a14:foregroundMark x1="46847" y1="57259" x2="46847" y2="57259"/>
                        <a14:foregroundMark x1="66576" y1="58891" x2="66576" y2="58891"/>
                        <a14:foregroundMark x1="65898" y1="53018" x2="65898" y2="53018"/>
                        <a14:backgroundMark x1="7390" y1="38336" x2="7797" y2="37357"/>
                        <a14:backgroundMark x1="8339" y1="37031" x2="7525" y2="48777"/>
                        <a14:backgroundMark x1="7254" y1="51387" x2="7932" y2="57586"/>
                        <a14:backgroundMark x1="7254" y1="53018" x2="7525" y2="56933"/>
                        <a14:backgroundMark x1="48746" y1="73001" x2="48746" y2="78467"/>
                        <a14:backgroundMark x1="48881" y1="73003" x2="48881" y2="79935"/>
                        <a14:backgroundMark x1="48851" y1="73002" x2="48746" y2="81240"/>
                        <a14:backgroundMark x1="48723" y1="73001" x2="48610" y2="81240"/>
                        <a14:backgroundMark x1="48610" y1="73000" x2="48610" y2="80914"/>
                        <a14:backgroundMark x1="48068" y1="68026" x2="48610" y2="68189"/>
                        <a14:backgroundMark x1="41288" y1="76247" x2="41288" y2="77162"/>
                        <a14:backgroundMark x1="41288" y1="69494" x2="41288" y2="75175"/>
                        <a14:backgroundMark x1="59254" y1="73736" x2="59186" y2="74225"/>
                        <a14:backgroundMark x1="73123" y1="73260" x2="73085" y2="74715"/>
                        <a14:backgroundMark x1="86305" y1="70147" x2="86305" y2="70147"/>
                        <a14:backgroundMark x1="45763" y1="55465" x2="45763" y2="55465"/>
                        <a14:backgroundMark x1="45763" y1="53670" x2="45898" y2="57096"/>
                        <a14:backgroundMark x1="44068" y1="54976" x2="44068" y2="57096"/>
                        <a14:backgroundMark x1="44068" y1="51876" x2="44068" y2="54976"/>
                        <a14:backgroundMark x1="77153" y1="71289" x2="77085" y2="74388"/>
                        <a14:backgroundMark x1="76475" y1="70310" x2="77763" y2="73573"/>
                        <a14:backgroundMark x1="75797" y1="69984" x2="75593" y2="74225"/>
                        <a14:backgroundMark x1="72000" y1="69821" x2="72000" y2="77488"/>
                        <a14:backgroundMark x1="80339" y1="71941" x2="80746" y2="79935"/>
                        <a14:backgroundMark x1="82983" y1="70636" x2="82983" y2="75204"/>
                        <a14:backgroundMark x1="85898" y1="71941" x2="85898" y2="72104"/>
                        <a14:backgroundMark x1="88000" y1="71941" x2="88339" y2="74715"/>
                        <a14:backgroundMark x1="86237" y1="72104" x2="86305" y2="72268"/>
                        <a14:backgroundMark x1="86237" y1="70962" x2="86576" y2="72268"/>
                        <a14:backgroundMark x1="86780" y1="72431" x2="85288" y2="72757"/>
                        <a14:backgroundMark x1="43729" y1="68679" x2="46305" y2="68842"/>
                        <a14:backgroundMark x1="42644" y1="53181" x2="42644" y2="53181"/>
                        <a14:backgroundMark x1="42915" y1="54160" x2="42915" y2="54160"/>
                        <a14:backgroundMark x1="42983" y1="53507" x2="42983" y2="53507"/>
                        <a14:backgroundMark x1="45220" y1="54160" x2="45220" y2="54160"/>
                        <a14:backgroundMark x1="45464" y1="54976" x2="45627" y2="55465"/>
                        <a14:backgroundMark x1="45085" y1="53834" x2="45464" y2="54976"/>
                        <a14:backgroundMark x1="49093" y1="54649" x2="49288" y2="55791"/>
                        <a14:backgroundMark x1="48814" y1="53018" x2="49093" y2="54649"/>
                        <a14:backgroundMark x1="51525" y1="53670" x2="52136" y2="54649"/>
                        <a14:backgroundMark x1="54915" y1="54323" x2="54847" y2="56444"/>
                        <a14:backgroundMark x1="56542" y1="54812" x2="56542" y2="54812"/>
                        <a14:backgroundMark x1="58508" y1="53997" x2="58441" y2="57096"/>
                        <a14:backgroundMark x1="60407" y1="53507" x2="61220" y2="54486"/>
                        <a14:backgroundMark x1="65450" y1="53018" x2="65424" y2="54649"/>
                        <a14:backgroundMark x1="65492" y1="50408" x2="65450" y2="53018"/>
                        <a14:backgroundMark x1="65017" y1="53997" x2="64949" y2="57749"/>
                        <a14:backgroundMark x1="66237" y1="52529" x2="66237" y2="50897"/>
                        <a14:backgroundMark x1="66576" y1="54976" x2="66576" y2="54976"/>
                        <a14:backgroundMark x1="66644" y1="56444" x2="66576" y2="54976"/>
                        <a14:backgroundMark x1="61220" y1="54486" x2="61424" y2="55791"/>
                        <a14:backgroundMark x1="62644" y1="54812" x2="62644" y2="55791"/>
                        <a14:backgroundMark x1="66712" y1="55302" x2="66847" y2="56117"/>
                        <a14:backgroundMark x1="66169" y1="55465" x2="66169" y2="55465"/>
                        <a14:backgroundMark x1="50915" y1="69984" x2="50915" y2="75367"/>
                        <a14:backgroundMark x1="52949" y1="71941" x2="53492" y2="72104"/>
                        <a14:backgroundMark x1="55390" y1="69984" x2="55661" y2="73083"/>
                        <a14:backgroundMark x1="53966" y1="71289" x2="52949" y2="71126"/>
                        <a14:backgroundMark x1="59322" y1="69984" x2="58983" y2="74388"/>
                        <a14:backgroundMark x1="61356" y1="72268" x2="61356" y2="72268"/>
                        <a14:backgroundMark x1="64000" y1="69984" x2="63932" y2="72104"/>
                        <a14:backgroundMark x1="66237" y1="69821" x2="66237" y2="74062"/>
                        <a14:backgroundMark x1="61153" y1="72594" x2="61356" y2="71615"/>
                        <a14:backgroundMark x1="61831" y1="70799" x2="61559" y2="71126"/>
                        <a14:backgroundMark x1="61831" y1="71126" x2="61220" y2="71126"/>
                        <a14:backgroundMark x1="61424" y1="70636" x2="61017" y2="70799"/>
                        <a14:backgroundMark x1="62034" y1="70636" x2="62034" y2="70636"/>
                        <a14:backgroundMark x1="68203" y1="71615" x2="68746" y2="71615"/>
                        <a14:backgroundMark x1="70508" y1="70473" x2="70576" y2="72104"/>
                        <a14:backgroundMark x1="68407" y1="70473" x2="67932" y2="70636"/>
                        <a14:backgroundMark x1="66305" y1="69331" x2="66237" y2="75856"/>
                        <a14:backgroundMark x1="42847" y1="76835" x2="43593" y2="76998"/>
                        <a14:backgroundMark x1="48068" y1="70636" x2="48881" y2="70799"/>
                        <a14:backgroundMark x1="42847" y1="70473" x2="43593" y2="70636"/>
                        <a14:backgroundMark x1="45537" y1="71941" x2="45492" y2="72757"/>
                        <a14:backgroundMark x1="45627" y1="70310" x2="45537" y2="71941"/>
                        <a14:backgroundMark x1="42576" y1="75693" x2="44000" y2="76998"/>
                        <a14:backgroundMark x1="42644" y1="70799" x2="42644" y2="70799"/>
                        <a14:backgroundMark x1="43186" y1="77651" x2="43932" y2="77814"/>
                        <a14:backgroundMark x1="47932" y1="70799" x2="47864" y2="71941"/>
                        <a14:backgroundMark x1="48949" y1="70962" x2="48881" y2="73899"/>
                        <a14:backgroundMark x1="53627" y1="70310" x2="54102" y2="70799"/>
                        <a14:backgroundMark x1="47525" y1="53834" x2="47525" y2="53834"/>
                      </a14:backgroundRemoval>
                    </a14:imgEffect>
                  </a14:imgLayer>
                </a14:imgProps>
              </a:ext>
              <a:ext uri="{28A0092B-C50C-407E-A947-70E740481C1C}">
                <a14:useLocalDpi xmlns:a14="http://schemas.microsoft.com/office/drawing/2010/main" val="0"/>
              </a:ext>
            </a:extLst>
          </a:blip>
          <a:stretch>
            <a:fillRect/>
          </a:stretch>
        </p:blipFill>
        <p:spPr>
          <a:xfrm>
            <a:off x="9264352" y="5668612"/>
            <a:ext cx="1330742" cy="490519"/>
          </a:xfrm>
          <a:prstGeom prst="rect">
            <a:avLst/>
          </a:prstGeom>
        </p:spPr>
      </p:pic>
      <p:pic>
        <p:nvPicPr>
          <p:cNvPr id="16" name="Image 15">
            <a:extLst>
              <a:ext uri="{FF2B5EF4-FFF2-40B4-BE49-F238E27FC236}">
                <a16:creationId xmlns:a16="http://schemas.microsoft.com/office/drawing/2014/main" id="{CFC069D7-D5FA-7930-5228-7824250520E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477583" y="5773352"/>
            <a:ext cx="1271356" cy="323226"/>
          </a:xfrm>
          <a:prstGeom prst="rect">
            <a:avLst/>
          </a:prstGeom>
        </p:spPr>
      </p:pic>
      <p:pic>
        <p:nvPicPr>
          <p:cNvPr id="17" name="Image 16">
            <a:extLst>
              <a:ext uri="{FF2B5EF4-FFF2-40B4-BE49-F238E27FC236}">
                <a16:creationId xmlns:a16="http://schemas.microsoft.com/office/drawing/2014/main" id="{44BF9F1A-A331-4678-D7A9-83E15772DBA6}"/>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15431" t="40784" r="16035" b="39444"/>
          <a:stretch/>
        </p:blipFill>
        <p:spPr>
          <a:xfrm>
            <a:off x="10665719" y="5728035"/>
            <a:ext cx="1365327" cy="3938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wnyoursecap.eu/"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wnyoursecap.eu/resources/" TargetMode="External"/><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59496" y="2492896"/>
            <a:ext cx="9645983" cy="1323439"/>
          </a:xfrm>
          <a:prstGeom prst="homePlate">
            <a:avLst/>
          </a:prstGeom>
          <a:noFill/>
          <a:ln>
            <a:noFill/>
          </a:ln>
        </p:spPr>
        <p:txBody>
          <a:bodyPr wrap="square" rtlCol="0">
            <a:spAutoFit/>
          </a:bodyPr>
          <a:lstStyle/>
          <a:p>
            <a:pPr marL="180975"/>
            <a:r>
              <a:rPr lang="en-GB" sz="4000" dirty="0">
                <a:solidFill>
                  <a:srgbClr val="EA4D42"/>
                </a:solidFill>
              </a:rPr>
              <a:t>General information about OwnYourSECAP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2500" y="2274838"/>
            <a:ext cx="5794060" cy="1754326"/>
          </a:xfrm>
          <a:prstGeom prst="homePlate">
            <a:avLst/>
          </a:prstGeom>
          <a:noFill/>
          <a:ln>
            <a:noFill/>
          </a:ln>
        </p:spPr>
        <p:txBody>
          <a:bodyPr wrap="square" rtlCol="0">
            <a:spAutoFit/>
          </a:bodyPr>
          <a:lstStyle/>
          <a:p>
            <a:pPr marL="180975"/>
            <a:r>
              <a:rPr lang="en-IE" sz="3600" dirty="0">
                <a:solidFill>
                  <a:srgbClr val="EA4D42"/>
                </a:solidFill>
              </a:rPr>
              <a:t>Learnings from systematic Implementation of SECAPs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a:t>Overview on presentation</a:t>
            </a:r>
            <a:endParaRPr lang="en-IE" sz="3200" dirty="0"/>
          </a:p>
        </p:txBody>
      </p:sp>
      <p:sp>
        <p:nvSpPr>
          <p:cNvPr id="3" name="Content Placeholder 2"/>
          <p:cNvSpPr>
            <a:spLocks noGrp="1"/>
          </p:cNvSpPr>
          <p:nvPr>
            <p:ph idx="1"/>
          </p:nvPr>
        </p:nvSpPr>
        <p:spPr/>
        <p:txBody>
          <a:bodyPr>
            <a:normAutofit/>
          </a:bodyPr>
          <a:lstStyle/>
          <a:p>
            <a:r>
              <a:rPr lang="en-IE"/>
              <a:t>Introduction: What is a SECAP</a:t>
            </a:r>
          </a:p>
          <a:p>
            <a:r>
              <a:rPr lang="en-IE"/>
              <a:t>Development of SECAPs</a:t>
            </a:r>
          </a:p>
          <a:p>
            <a:r>
              <a:rPr lang="en-IE"/>
              <a:t>Learnings from the project</a:t>
            </a:r>
            <a:endParaRPr lang="en-IE" dirty="0"/>
          </a:p>
          <a:p>
            <a:r>
              <a:rPr lang="en-IE"/>
              <a:t>Final thoughts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F7865-9D2C-7060-1761-86F02ABA2CC0}"/>
              </a:ext>
            </a:extLst>
          </p:cNvPr>
          <p:cNvSpPr>
            <a:spLocks noGrp="1"/>
          </p:cNvSpPr>
          <p:nvPr>
            <p:ph type="title"/>
          </p:nvPr>
        </p:nvSpPr>
        <p:spPr/>
        <p:txBody>
          <a:bodyPr/>
          <a:lstStyle/>
          <a:p>
            <a:r>
              <a:rPr lang="de-AT"/>
              <a:t>Introduction</a:t>
            </a:r>
          </a:p>
        </p:txBody>
      </p:sp>
      <p:sp>
        <p:nvSpPr>
          <p:cNvPr id="3" name="Inhaltsplatzhalter 2">
            <a:extLst>
              <a:ext uri="{FF2B5EF4-FFF2-40B4-BE49-F238E27FC236}">
                <a16:creationId xmlns:a16="http://schemas.microsoft.com/office/drawing/2014/main" id="{908A2261-2B66-98C9-6678-77AFA3FB68FA}"/>
              </a:ext>
            </a:extLst>
          </p:cNvPr>
          <p:cNvSpPr>
            <a:spLocks noGrp="1"/>
          </p:cNvSpPr>
          <p:nvPr>
            <p:ph idx="1"/>
          </p:nvPr>
        </p:nvSpPr>
        <p:spPr/>
        <p:txBody>
          <a:bodyPr>
            <a:normAutofit fontScale="92500" lnSpcReduction="10000"/>
          </a:bodyPr>
          <a:lstStyle/>
          <a:p>
            <a:r>
              <a:rPr lang="de-AT"/>
              <a:t>What is a SECAP (sustainable energy and climate action plan)?</a:t>
            </a:r>
          </a:p>
          <a:p>
            <a:r>
              <a:rPr lang="de-AT"/>
              <a:t>Background: Covenant of Mayors</a:t>
            </a:r>
          </a:p>
          <a:p>
            <a:r>
              <a:rPr lang="de-AT"/>
              <a:t>Follow-up of SEAPs</a:t>
            </a:r>
          </a:p>
          <a:p>
            <a:r>
              <a:rPr lang="de-AT"/>
              <a:t>Covered areas</a:t>
            </a:r>
          </a:p>
          <a:p>
            <a:pPr lvl="2"/>
            <a:r>
              <a:rPr lang="de-AT"/>
              <a:t>climate mitigation</a:t>
            </a:r>
          </a:p>
          <a:p>
            <a:pPr lvl="2"/>
            <a:r>
              <a:rPr lang="de-AT"/>
              <a:t>climate adaptation</a:t>
            </a:r>
          </a:p>
          <a:p>
            <a:pPr lvl="2"/>
            <a:r>
              <a:rPr lang="de-AT"/>
              <a:t>energy poverty</a:t>
            </a:r>
          </a:p>
        </p:txBody>
      </p:sp>
    </p:spTree>
    <p:extLst>
      <p:ext uri="{BB962C8B-B14F-4D97-AF65-F5344CB8AC3E}">
        <p14:creationId xmlns:p14="http://schemas.microsoft.com/office/powerpoint/2010/main" val="147391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7E4CF-75DA-84A0-1691-49D10B65731F}"/>
              </a:ext>
            </a:extLst>
          </p:cNvPr>
          <p:cNvSpPr>
            <a:spLocks noGrp="1"/>
          </p:cNvSpPr>
          <p:nvPr>
            <p:ph type="title"/>
          </p:nvPr>
        </p:nvSpPr>
        <p:spPr/>
        <p:txBody>
          <a:bodyPr/>
          <a:lstStyle/>
          <a:p>
            <a:r>
              <a:rPr lang="de-AT"/>
              <a:t>Development of SECAPs</a:t>
            </a:r>
          </a:p>
        </p:txBody>
      </p:sp>
      <p:pic>
        <p:nvPicPr>
          <p:cNvPr id="5" name="Grafik 4">
            <a:extLst>
              <a:ext uri="{FF2B5EF4-FFF2-40B4-BE49-F238E27FC236}">
                <a16:creationId xmlns:a16="http://schemas.microsoft.com/office/drawing/2014/main" id="{225A39CE-A528-F13D-69C3-A66791471FA0}"/>
              </a:ext>
            </a:extLst>
          </p:cNvPr>
          <p:cNvPicPr>
            <a:picLocks noChangeAspect="1"/>
          </p:cNvPicPr>
          <p:nvPr/>
        </p:nvPicPr>
        <p:blipFill>
          <a:blip r:embed="rId2"/>
          <a:stretch>
            <a:fillRect/>
          </a:stretch>
        </p:blipFill>
        <p:spPr>
          <a:xfrm>
            <a:off x="1981200" y="1600201"/>
            <a:ext cx="6128048" cy="4061048"/>
          </a:xfrm>
          <a:prstGeom prst="rect">
            <a:avLst/>
          </a:prstGeom>
        </p:spPr>
      </p:pic>
      <p:sp>
        <p:nvSpPr>
          <p:cNvPr id="6" name="Textfeld 5">
            <a:extLst>
              <a:ext uri="{FF2B5EF4-FFF2-40B4-BE49-F238E27FC236}">
                <a16:creationId xmlns:a16="http://schemas.microsoft.com/office/drawing/2014/main" id="{09D9A04E-1631-D0FE-7E0A-18D5380100FD}"/>
              </a:ext>
            </a:extLst>
          </p:cNvPr>
          <p:cNvSpPr txBox="1"/>
          <p:nvPr/>
        </p:nvSpPr>
        <p:spPr>
          <a:xfrm>
            <a:off x="8600515" y="5298941"/>
            <a:ext cx="1955343" cy="276999"/>
          </a:xfrm>
          <a:prstGeom prst="rect">
            <a:avLst/>
          </a:prstGeom>
          <a:noFill/>
        </p:spPr>
        <p:txBody>
          <a:bodyPr wrap="none" rtlCol="0">
            <a:spAutoFit/>
          </a:bodyPr>
          <a:lstStyle/>
          <a:p>
            <a:r>
              <a:rPr lang="de-AT" sz="1200"/>
              <a:t>Source: EUROVERTICE 2019)</a:t>
            </a:r>
          </a:p>
        </p:txBody>
      </p:sp>
      <p:sp>
        <p:nvSpPr>
          <p:cNvPr id="7" name="Ellipse 6">
            <a:extLst>
              <a:ext uri="{FF2B5EF4-FFF2-40B4-BE49-F238E27FC236}">
                <a16:creationId xmlns:a16="http://schemas.microsoft.com/office/drawing/2014/main" id="{46FDCF19-7502-0021-333A-5E8E34AE45C5}"/>
              </a:ext>
            </a:extLst>
          </p:cNvPr>
          <p:cNvSpPr/>
          <p:nvPr/>
        </p:nvSpPr>
        <p:spPr>
          <a:xfrm>
            <a:off x="4267202" y="3604847"/>
            <a:ext cx="1794295" cy="41506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Ellipse 7">
            <a:extLst>
              <a:ext uri="{FF2B5EF4-FFF2-40B4-BE49-F238E27FC236}">
                <a16:creationId xmlns:a16="http://schemas.microsoft.com/office/drawing/2014/main" id="{4118DAB3-2B2C-EC35-CB2C-B52CF50240C5}"/>
              </a:ext>
            </a:extLst>
          </p:cNvPr>
          <p:cNvSpPr/>
          <p:nvPr/>
        </p:nvSpPr>
        <p:spPr>
          <a:xfrm>
            <a:off x="2806462" y="4278366"/>
            <a:ext cx="1794295" cy="41506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feld 8">
            <a:extLst>
              <a:ext uri="{FF2B5EF4-FFF2-40B4-BE49-F238E27FC236}">
                <a16:creationId xmlns:a16="http://schemas.microsoft.com/office/drawing/2014/main" id="{4706CA42-7F65-85C1-82A9-E676970A2AE5}"/>
              </a:ext>
            </a:extLst>
          </p:cNvPr>
          <p:cNvSpPr txBox="1"/>
          <p:nvPr/>
        </p:nvSpPr>
        <p:spPr>
          <a:xfrm rot="17770553">
            <a:off x="7431748" y="3195498"/>
            <a:ext cx="3748590" cy="584775"/>
          </a:xfrm>
          <a:prstGeom prst="rect">
            <a:avLst/>
          </a:prstGeom>
          <a:noFill/>
        </p:spPr>
        <p:txBody>
          <a:bodyPr wrap="none" rtlCol="0">
            <a:spAutoFit/>
          </a:bodyPr>
          <a:lstStyle/>
          <a:p>
            <a:r>
              <a:rPr lang="de-AT" sz="3200" b="1">
                <a:solidFill>
                  <a:srgbClr val="C00000"/>
                </a:solidFill>
              </a:rPr>
              <a:t>Policy committment!</a:t>
            </a:r>
          </a:p>
        </p:txBody>
      </p:sp>
    </p:spTree>
    <p:extLst>
      <p:ext uri="{BB962C8B-B14F-4D97-AF65-F5344CB8AC3E}">
        <p14:creationId xmlns:p14="http://schemas.microsoft.com/office/powerpoint/2010/main" val="20452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2BFC7-E897-5F41-8E0B-DED17EE46812}"/>
              </a:ext>
            </a:extLst>
          </p:cNvPr>
          <p:cNvSpPr>
            <a:spLocks noGrp="1"/>
          </p:cNvSpPr>
          <p:nvPr>
            <p:ph type="title"/>
          </p:nvPr>
        </p:nvSpPr>
        <p:spPr/>
        <p:txBody>
          <a:bodyPr/>
          <a:lstStyle/>
          <a:p>
            <a:r>
              <a:rPr lang="de-AT"/>
              <a:t>Elements of SECAPs</a:t>
            </a:r>
          </a:p>
        </p:txBody>
      </p:sp>
      <p:sp>
        <p:nvSpPr>
          <p:cNvPr id="3" name="Inhaltsplatzhalter 2">
            <a:extLst>
              <a:ext uri="{FF2B5EF4-FFF2-40B4-BE49-F238E27FC236}">
                <a16:creationId xmlns:a16="http://schemas.microsoft.com/office/drawing/2014/main" id="{4C870751-DD18-FD75-08FB-A131FD673F54}"/>
              </a:ext>
            </a:extLst>
          </p:cNvPr>
          <p:cNvSpPr>
            <a:spLocks noGrp="1"/>
          </p:cNvSpPr>
          <p:nvPr>
            <p:ph idx="1"/>
          </p:nvPr>
        </p:nvSpPr>
        <p:spPr/>
        <p:txBody>
          <a:bodyPr>
            <a:normAutofit fontScale="70000" lnSpcReduction="20000"/>
          </a:bodyPr>
          <a:lstStyle/>
          <a:p>
            <a:r>
              <a:rPr lang="de-AT"/>
              <a:t>Status quo („internal audit“)</a:t>
            </a:r>
          </a:p>
          <a:p>
            <a:r>
              <a:rPr lang="de-AT"/>
              <a:t>Energy consumption and GHG emissions</a:t>
            </a:r>
          </a:p>
          <a:p>
            <a:r>
              <a:rPr lang="de-AT"/>
              <a:t>Vision and strategy</a:t>
            </a:r>
          </a:p>
          <a:p>
            <a:r>
              <a:rPr lang="de-AT"/>
              <a:t>Action plan</a:t>
            </a:r>
          </a:p>
          <a:p>
            <a:pPr lvl="2"/>
            <a:r>
              <a:rPr lang="de-AT"/>
              <a:t>Description</a:t>
            </a:r>
          </a:p>
          <a:p>
            <a:pPr lvl="2"/>
            <a:r>
              <a:rPr lang="de-AT"/>
              <a:t>Sectors</a:t>
            </a:r>
          </a:p>
          <a:p>
            <a:pPr lvl="2"/>
            <a:r>
              <a:rPr lang="de-AT"/>
              <a:t>Responsibilities</a:t>
            </a:r>
          </a:p>
          <a:p>
            <a:pPr lvl="2"/>
            <a:r>
              <a:rPr lang="de-AT"/>
              <a:t>Resources</a:t>
            </a:r>
          </a:p>
          <a:p>
            <a:pPr lvl="2"/>
            <a:r>
              <a:rPr lang="de-AT"/>
              <a:t>Impacts</a:t>
            </a:r>
          </a:p>
          <a:p>
            <a:r>
              <a:rPr lang="de-AT"/>
              <a:t>Monitoring of implementation</a:t>
            </a:r>
          </a:p>
        </p:txBody>
      </p:sp>
      <p:sp>
        <p:nvSpPr>
          <p:cNvPr id="7" name="Kreis: nicht ausgefüllt 6">
            <a:extLst>
              <a:ext uri="{FF2B5EF4-FFF2-40B4-BE49-F238E27FC236}">
                <a16:creationId xmlns:a16="http://schemas.microsoft.com/office/drawing/2014/main" id="{78FBA301-0A26-14E2-56B6-EDEFABBC13DA}"/>
              </a:ext>
            </a:extLst>
          </p:cNvPr>
          <p:cNvSpPr/>
          <p:nvPr/>
        </p:nvSpPr>
        <p:spPr>
          <a:xfrm>
            <a:off x="6242649" y="2622430"/>
            <a:ext cx="2337758" cy="2337758"/>
          </a:xfrm>
          <a:prstGeom prst="donut">
            <a:avLst>
              <a:gd name="adj" fmla="val 1134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8" name="Gleichschenkliges Dreieck 7">
            <a:extLst>
              <a:ext uri="{FF2B5EF4-FFF2-40B4-BE49-F238E27FC236}">
                <a16:creationId xmlns:a16="http://schemas.microsoft.com/office/drawing/2014/main" id="{51BEAF8D-711E-EDCC-2731-59CCC4BE0042}"/>
              </a:ext>
            </a:extLst>
          </p:cNvPr>
          <p:cNvSpPr/>
          <p:nvPr/>
        </p:nvSpPr>
        <p:spPr>
          <a:xfrm rot="16200000">
            <a:off x="7076218" y="2600751"/>
            <a:ext cx="342205" cy="33665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264360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8C849-7085-2414-CADF-25FFD2664096}"/>
              </a:ext>
            </a:extLst>
          </p:cNvPr>
          <p:cNvSpPr>
            <a:spLocks noGrp="1"/>
          </p:cNvSpPr>
          <p:nvPr>
            <p:ph type="title"/>
          </p:nvPr>
        </p:nvSpPr>
        <p:spPr/>
        <p:txBody>
          <a:bodyPr>
            <a:normAutofit/>
          </a:bodyPr>
          <a:lstStyle/>
          <a:p>
            <a:r>
              <a:rPr lang="de-AT"/>
              <a:t>Learnings: Success factors</a:t>
            </a:r>
          </a:p>
        </p:txBody>
      </p:sp>
      <p:sp>
        <p:nvSpPr>
          <p:cNvPr id="3" name="Inhaltsplatzhalter 2">
            <a:extLst>
              <a:ext uri="{FF2B5EF4-FFF2-40B4-BE49-F238E27FC236}">
                <a16:creationId xmlns:a16="http://schemas.microsoft.com/office/drawing/2014/main" id="{37C37A5C-26DF-B8A9-B8C1-F960BAC50082}"/>
              </a:ext>
            </a:extLst>
          </p:cNvPr>
          <p:cNvSpPr>
            <a:spLocks noGrp="1"/>
          </p:cNvSpPr>
          <p:nvPr>
            <p:ph idx="1"/>
          </p:nvPr>
        </p:nvSpPr>
        <p:spPr>
          <a:xfrm>
            <a:off x="1981200" y="1600201"/>
            <a:ext cx="5839920" cy="4061048"/>
          </a:xfrm>
        </p:spPr>
        <p:txBody>
          <a:bodyPr>
            <a:normAutofit fontScale="77500" lnSpcReduction="20000"/>
          </a:bodyPr>
          <a:lstStyle/>
          <a:p>
            <a:r>
              <a:rPr lang="de-AT"/>
              <a:t>Political committment at all phases, not only on goals</a:t>
            </a:r>
          </a:p>
          <a:p>
            <a:r>
              <a:rPr lang="de-AT"/>
              <a:t>Integration into legal and administrative structure in the municipality</a:t>
            </a:r>
          </a:p>
          <a:p>
            <a:r>
              <a:rPr lang="de-AT"/>
              <a:t>Resources, resources, resources!</a:t>
            </a:r>
          </a:p>
          <a:p>
            <a:pPr lvl="2"/>
            <a:r>
              <a:rPr lang="de-AT"/>
              <a:t>Qualified staff</a:t>
            </a:r>
          </a:p>
          <a:p>
            <a:pPr lvl="2"/>
            <a:r>
              <a:rPr lang="de-AT"/>
              <a:t>Money</a:t>
            </a:r>
          </a:p>
          <a:p>
            <a:pPr lvl="2"/>
            <a:r>
              <a:rPr lang="de-AT"/>
              <a:t>Time</a:t>
            </a:r>
          </a:p>
          <a:p>
            <a:pPr lvl="2"/>
            <a:r>
              <a:rPr lang="de-AT"/>
              <a:t>Social capital and communication</a:t>
            </a:r>
          </a:p>
          <a:p>
            <a:r>
              <a:rPr lang="de-AT"/>
              <a:t>Committment of citicens and stakeholders</a:t>
            </a:r>
          </a:p>
          <a:p>
            <a:r>
              <a:rPr lang="de-AT"/>
              <a:t>Flexibility („Living document“)</a:t>
            </a:r>
          </a:p>
        </p:txBody>
      </p:sp>
      <p:sp>
        <p:nvSpPr>
          <p:cNvPr id="4" name="Textfeld 3">
            <a:extLst>
              <a:ext uri="{FF2B5EF4-FFF2-40B4-BE49-F238E27FC236}">
                <a16:creationId xmlns:a16="http://schemas.microsoft.com/office/drawing/2014/main" id="{3CECB5E4-BD62-867D-44F5-F6404E4019B3}"/>
              </a:ext>
            </a:extLst>
          </p:cNvPr>
          <p:cNvSpPr txBox="1"/>
          <p:nvPr/>
        </p:nvSpPr>
        <p:spPr>
          <a:xfrm rot="20018846">
            <a:off x="6432634" y="2967336"/>
            <a:ext cx="1800173" cy="923330"/>
          </a:xfrm>
          <a:prstGeom prst="rect">
            <a:avLst/>
          </a:prstGeom>
          <a:noFill/>
        </p:spPr>
        <p:txBody>
          <a:bodyPr wrap="none" rtlCol="0">
            <a:spAutoFit/>
          </a:bodyPr>
          <a:lstStyle/>
          <a:p>
            <a:r>
              <a:rPr lang="de-AT" sz="5400" b="1">
                <a:solidFill>
                  <a:srgbClr val="C00000"/>
                </a:solidFill>
              </a:rPr>
              <a:t>Start!</a:t>
            </a:r>
          </a:p>
        </p:txBody>
      </p:sp>
      <p:pic>
        <p:nvPicPr>
          <p:cNvPr id="6" name="Grafik 5">
            <a:extLst>
              <a:ext uri="{FF2B5EF4-FFF2-40B4-BE49-F238E27FC236}">
                <a16:creationId xmlns:a16="http://schemas.microsoft.com/office/drawing/2014/main" id="{E9ECB091-DA68-1140-DFFE-C8167D0D0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623" y="1196752"/>
            <a:ext cx="2506377" cy="4672082"/>
          </a:xfrm>
          <a:prstGeom prst="rect">
            <a:avLst/>
          </a:prstGeom>
        </p:spPr>
      </p:pic>
    </p:spTree>
    <p:extLst>
      <p:ext uri="{BB962C8B-B14F-4D97-AF65-F5344CB8AC3E}">
        <p14:creationId xmlns:p14="http://schemas.microsoft.com/office/powerpoint/2010/main" val="400966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BB70E-5570-B8BC-55BE-41AFB2C505EA}"/>
              </a:ext>
            </a:extLst>
          </p:cNvPr>
          <p:cNvSpPr>
            <a:spLocks noGrp="1"/>
          </p:cNvSpPr>
          <p:nvPr>
            <p:ph type="title"/>
          </p:nvPr>
        </p:nvSpPr>
        <p:spPr/>
        <p:txBody>
          <a:bodyPr/>
          <a:lstStyle/>
          <a:p>
            <a:r>
              <a:rPr lang="de-AT"/>
              <a:t>Selection of measures</a:t>
            </a:r>
          </a:p>
        </p:txBody>
      </p:sp>
      <p:sp>
        <p:nvSpPr>
          <p:cNvPr id="3" name="Inhaltsplatzhalter 2">
            <a:extLst>
              <a:ext uri="{FF2B5EF4-FFF2-40B4-BE49-F238E27FC236}">
                <a16:creationId xmlns:a16="http://schemas.microsoft.com/office/drawing/2014/main" id="{8BE9531E-FC75-BA4B-577B-1F494F80576D}"/>
              </a:ext>
            </a:extLst>
          </p:cNvPr>
          <p:cNvSpPr>
            <a:spLocks noGrp="1"/>
          </p:cNvSpPr>
          <p:nvPr>
            <p:ph idx="1"/>
          </p:nvPr>
        </p:nvSpPr>
        <p:spPr/>
        <p:txBody>
          <a:bodyPr>
            <a:normAutofit fontScale="85000" lnSpcReduction="20000"/>
          </a:bodyPr>
          <a:lstStyle/>
          <a:p>
            <a:r>
              <a:rPr lang="de-AT"/>
              <a:t>Select measures for all relevant sectors</a:t>
            </a:r>
          </a:p>
          <a:p>
            <a:r>
              <a:rPr lang="de-AT"/>
              <a:t>Consider climate mitigation, climate adaptation and fuel poverty (interactions and synergies)</a:t>
            </a:r>
          </a:p>
          <a:p>
            <a:r>
              <a:rPr lang="de-AT"/>
              <a:t>Look into your energy and GHG inventory (Results will mostly be the same ;-)</a:t>
            </a:r>
          </a:p>
          <a:p>
            <a:r>
              <a:rPr lang="de-AT"/>
              <a:t>Review other SECAPs and best practice examples</a:t>
            </a:r>
          </a:p>
          <a:p>
            <a:r>
              <a:rPr lang="de-AT"/>
              <a:t>Be a role model: municipality is the best sector to start!</a:t>
            </a:r>
          </a:p>
          <a:p>
            <a:r>
              <a:rPr lang="de-AT"/>
              <a:t>Start where you are, but start!</a:t>
            </a:r>
          </a:p>
          <a:p>
            <a:endParaRPr lang="de-AT"/>
          </a:p>
        </p:txBody>
      </p:sp>
    </p:spTree>
    <p:extLst>
      <p:ext uri="{BB962C8B-B14F-4D97-AF65-F5344CB8AC3E}">
        <p14:creationId xmlns:p14="http://schemas.microsoft.com/office/powerpoint/2010/main" val="46257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0AD4F-A6E6-B38D-166A-14A494F13174}"/>
              </a:ext>
            </a:extLst>
          </p:cNvPr>
          <p:cNvSpPr>
            <a:spLocks noGrp="1"/>
          </p:cNvSpPr>
          <p:nvPr>
            <p:ph type="title"/>
          </p:nvPr>
        </p:nvSpPr>
        <p:spPr/>
        <p:txBody>
          <a:bodyPr>
            <a:noAutofit/>
          </a:bodyPr>
          <a:lstStyle/>
          <a:p>
            <a:r>
              <a:rPr lang="de-AT" sz="3600"/>
              <a:t>Implementation of measures</a:t>
            </a:r>
          </a:p>
        </p:txBody>
      </p:sp>
      <p:sp>
        <p:nvSpPr>
          <p:cNvPr id="3" name="Inhaltsplatzhalter 2">
            <a:extLst>
              <a:ext uri="{FF2B5EF4-FFF2-40B4-BE49-F238E27FC236}">
                <a16:creationId xmlns:a16="http://schemas.microsoft.com/office/drawing/2014/main" id="{0B3C7B19-2B85-9299-C5CE-5511783AFC51}"/>
              </a:ext>
            </a:extLst>
          </p:cNvPr>
          <p:cNvSpPr>
            <a:spLocks noGrp="1"/>
          </p:cNvSpPr>
          <p:nvPr>
            <p:ph idx="1"/>
          </p:nvPr>
        </p:nvSpPr>
        <p:spPr>
          <a:xfrm>
            <a:off x="1981200" y="1600201"/>
            <a:ext cx="4956837" cy="4061048"/>
          </a:xfrm>
        </p:spPr>
        <p:txBody>
          <a:bodyPr>
            <a:normAutofit fontScale="70000" lnSpcReduction="20000"/>
          </a:bodyPr>
          <a:lstStyle/>
          <a:p>
            <a:r>
              <a:rPr lang="de-AT" b="1"/>
              <a:t>Internal communication </a:t>
            </a:r>
            <a:r>
              <a:rPr lang="de-AT"/>
              <a:t>of the SECAP</a:t>
            </a:r>
          </a:p>
          <a:p>
            <a:r>
              <a:rPr lang="de-AT"/>
              <a:t>Implementation should be </a:t>
            </a:r>
            <a:r>
              <a:rPr lang="de-AT" b="1"/>
              <a:t>integrated</a:t>
            </a:r>
            <a:r>
              <a:rPr lang="de-AT"/>
              <a:t> into existing processes and structures</a:t>
            </a:r>
          </a:p>
          <a:p>
            <a:r>
              <a:rPr lang="de-AT"/>
              <a:t>Tailor-made solutions, developed by the responsible administrative units</a:t>
            </a:r>
          </a:p>
          <a:p>
            <a:r>
              <a:rPr lang="de-AT"/>
              <a:t>Secure necessary </a:t>
            </a:r>
            <a:r>
              <a:rPr lang="de-AT" b="1"/>
              <a:t>resources</a:t>
            </a:r>
            <a:r>
              <a:rPr lang="de-AT"/>
              <a:t> (+ external funding)</a:t>
            </a:r>
          </a:p>
          <a:p>
            <a:r>
              <a:rPr lang="de-AT" b="1"/>
              <a:t>External communication </a:t>
            </a:r>
            <a:r>
              <a:rPr lang="de-AT"/>
              <a:t>of plans and implementation (success stories)</a:t>
            </a:r>
          </a:p>
          <a:p>
            <a:r>
              <a:rPr lang="de-AT" b="1"/>
              <a:t>Flexibility</a:t>
            </a:r>
            <a:r>
              <a:rPr lang="de-AT"/>
              <a:t>: adapt your actions where necessary</a:t>
            </a:r>
          </a:p>
        </p:txBody>
      </p:sp>
      <p:pic>
        <p:nvPicPr>
          <p:cNvPr id="5" name="Grafik 4">
            <a:extLst>
              <a:ext uri="{FF2B5EF4-FFF2-40B4-BE49-F238E27FC236}">
                <a16:creationId xmlns:a16="http://schemas.microsoft.com/office/drawing/2014/main" id="{97D23748-69AC-A0C3-5868-926C5993F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485763"/>
            <a:ext cx="3429000" cy="2781300"/>
          </a:xfrm>
          <a:prstGeom prst="rect">
            <a:avLst/>
          </a:prstGeom>
        </p:spPr>
      </p:pic>
    </p:spTree>
    <p:extLst>
      <p:ext uri="{BB962C8B-B14F-4D97-AF65-F5344CB8AC3E}">
        <p14:creationId xmlns:p14="http://schemas.microsoft.com/office/powerpoint/2010/main" val="8453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4ED18-2113-5169-5B27-4833694FB11C}"/>
              </a:ext>
            </a:extLst>
          </p:cNvPr>
          <p:cNvSpPr>
            <a:spLocks noGrp="1"/>
          </p:cNvSpPr>
          <p:nvPr>
            <p:ph type="title"/>
          </p:nvPr>
        </p:nvSpPr>
        <p:spPr/>
        <p:txBody>
          <a:bodyPr>
            <a:normAutofit/>
          </a:bodyPr>
          <a:lstStyle/>
          <a:p>
            <a:r>
              <a:rPr lang="de-AT"/>
              <a:t>Monitoring and reporting</a:t>
            </a:r>
          </a:p>
        </p:txBody>
      </p:sp>
      <p:sp>
        <p:nvSpPr>
          <p:cNvPr id="3" name="Inhaltsplatzhalter 2">
            <a:extLst>
              <a:ext uri="{FF2B5EF4-FFF2-40B4-BE49-F238E27FC236}">
                <a16:creationId xmlns:a16="http://schemas.microsoft.com/office/drawing/2014/main" id="{96E374B9-86F4-B0C2-4143-90B7CD27379F}"/>
              </a:ext>
            </a:extLst>
          </p:cNvPr>
          <p:cNvSpPr>
            <a:spLocks noGrp="1"/>
          </p:cNvSpPr>
          <p:nvPr>
            <p:ph idx="1"/>
          </p:nvPr>
        </p:nvSpPr>
        <p:spPr/>
        <p:txBody>
          <a:bodyPr>
            <a:normAutofit lnSpcReduction="10000"/>
          </a:bodyPr>
          <a:lstStyle/>
          <a:p>
            <a:r>
              <a:rPr lang="de-AT"/>
              <a:t>Develop - simple to measure - indicators for implementation actions and - sometimes more difficult - impacts</a:t>
            </a:r>
          </a:p>
          <a:p>
            <a:r>
              <a:rPr lang="de-AT"/>
              <a:t>Use tools for monitoring (and EnMS)</a:t>
            </a:r>
          </a:p>
          <a:p>
            <a:r>
              <a:rPr lang="de-AT"/>
              <a:t>Monitor and report regularly - and adapt your plan based on the report</a:t>
            </a:r>
          </a:p>
          <a:p>
            <a:r>
              <a:rPr lang="de-AT"/>
              <a:t>Communication, communication, communication!</a:t>
            </a:r>
          </a:p>
        </p:txBody>
      </p:sp>
    </p:spTree>
    <p:extLst>
      <p:ext uri="{BB962C8B-B14F-4D97-AF65-F5344CB8AC3E}">
        <p14:creationId xmlns:p14="http://schemas.microsoft.com/office/powerpoint/2010/main" val="322974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985F6-0C26-F6BE-2D7F-F21F0A851F12}"/>
              </a:ext>
            </a:extLst>
          </p:cNvPr>
          <p:cNvSpPr>
            <a:spLocks noGrp="1"/>
          </p:cNvSpPr>
          <p:nvPr>
            <p:ph type="title"/>
          </p:nvPr>
        </p:nvSpPr>
        <p:spPr/>
        <p:txBody>
          <a:bodyPr/>
          <a:lstStyle/>
          <a:p>
            <a:r>
              <a:rPr lang="de-AT"/>
              <a:t>Final thoughts</a:t>
            </a:r>
          </a:p>
        </p:txBody>
      </p:sp>
      <p:sp>
        <p:nvSpPr>
          <p:cNvPr id="3" name="Inhaltsplatzhalter 2">
            <a:extLst>
              <a:ext uri="{FF2B5EF4-FFF2-40B4-BE49-F238E27FC236}">
                <a16:creationId xmlns:a16="http://schemas.microsoft.com/office/drawing/2014/main" id="{9F16E9D7-A278-412E-7FB6-8FBB652FFDBF}"/>
              </a:ext>
            </a:extLst>
          </p:cNvPr>
          <p:cNvSpPr>
            <a:spLocks noGrp="1"/>
          </p:cNvSpPr>
          <p:nvPr>
            <p:ph idx="1"/>
          </p:nvPr>
        </p:nvSpPr>
        <p:spPr/>
        <p:txBody>
          <a:bodyPr/>
          <a:lstStyle/>
          <a:p>
            <a:r>
              <a:rPr lang="de-AT"/>
              <a:t>Do the right things (important)</a:t>
            </a:r>
          </a:p>
          <a:p>
            <a:r>
              <a:rPr lang="de-AT"/>
              <a:t>Avoid the wrong things (much more important)</a:t>
            </a:r>
          </a:p>
          <a:p>
            <a:r>
              <a:rPr lang="de-AT"/>
              <a:t>&gt;&gt; A SECAP is not an additional instrument, it should cover and integrate ALL activities of the municipality (direct control) and its citicens (indirect control)</a:t>
            </a:r>
          </a:p>
        </p:txBody>
      </p:sp>
    </p:spTree>
    <p:extLst>
      <p:ext uri="{BB962C8B-B14F-4D97-AF65-F5344CB8AC3E}">
        <p14:creationId xmlns:p14="http://schemas.microsoft.com/office/powerpoint/2010/main" val="375396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5178-EACE-4890-995B-F2EED6935B4D}"/>
              </a:ext>
            </a:extLst>
          </p:cNvPr>
          <p:cNvSpPr>
            <a:spLocks noGrp="1"/>
          </p:cNvSpPr>
          <p:nvPr>
            <p:ph type="title"/>
          </p:nvPr>
        </p:nvSpPr>
        <p:spPr/>
        <p:txBody>
          <a:bodyPr/>
          <a:lstStyle/>
          <a:p>
            <a:r>
              <a:rPr lang="en-US" dirty="0"/>
              <a:t>Our overall objective</a:t>
            </a:r>
            <a:endParaRPr lang="lv-LV" dirty="0"/>
          </a:p>
        </p:txBody>
      </p:sp>
      <p:sp>
        <p:nvSpPr>
          <p:cNvPr id="3" name="Content Placeholder 2">
            <a:extLst>
              <a:ext uri="{FF2B5EF4-FFF2-40B4-BE49-F238E27FC236}">
                <a16:creationId xmlns:a16="http://schemas.microsoft.com/office/drawing/2014/main" id="{D3A53DAA-EFD2-42DA-8A37-82C138923337}"/>
              </a:ext>
            </a:extLst>
          </p:cNvPr>
          <p:cNvSpPr>
            <a:spLocks noGrp="1"/>
          </p:cNvSpPr>
          <p:nvPr>
            <p:ph idx="1"/>
          </p:nvPr>
        </p:nvSpPr>
        <p:spPr>
          <a:xfrm>
            <a:off x="609600" y="1599958"/>
            <a:ext cx="10972800" cy="643297"/>
          </a:xfrm>
          <a:solidFill>
            <a:srgbClr val="00708F"/>
          </a:solidFill>
        </p:spPr>
        <p:txBody>
          <a:bodyPr/>
          <a:lstStyle/>
          <a:p>
            <a:pPr marL="0" indent="0" algn="ctr">
              <a:buNone/>
            </a:pPr>
            <a:r>
              <a:rPr lang="en-US" dirty="0">
                <a:solidFill>
                  <a:schemeClr val="bg1"/>
                </a:solidFill>
              </a:rPr>
              <a:t>Introduce systematic approach in implementation of the SECAPs</a:t>
            </a:r>
            <a:endParaRPr lang="lv-LV" dirty="0">
              <a:solidFill>
                <a:schemeClr val="bg1"/>
              </a:solidFill>
            </a:endParaRPr>
          </a:p>
        </p:txBody>
      </p:sp>
      <p:sp>
        <p:nvSpPr>
          <p:cNvPr id="5" name="TextBox 4">
            <a:extLst>
              <a:ext uri="{FF2B5EF4-FFF2-40B4-BE49-F238E27FC236}">
                <a16:creationId xmlns:a16="http://schemas.microsoft.com/office/drawing/2014/main" id="{D3449CC6-B8AF-41AC-8372-D577CCD442BF}"/>
              </a:ext>
            </a:extLst>
          </p:cNvPr>
          <p:cNvSpPr txBox="1"/>
          <p:nvPr/>
        </p:nvSpPr>
        <p:spPr>
          <a:xfrm>
            <a:off x="0" y="5594015"/>
            <a:ext cx="12192000" cy="643297"/>
          </a:xfrm>
          <a:prstGeom prst="rect">
            <a:avLst/>
          </a:prstGeom>
          <a:solidFill>
            <a:schemeClr val="bg1"/>
          </a:solidFill>
        </p:spPr>
        <p:txBody>
          <a:bodyPr wrap="square" rtlCol="0">
            <a:spAutoFit/>
          </a:bodyPr>
          <a:lstStyle/>
          <a:p>
            <a:endParaRPr lang="lv-LV" dirty="0"/>
          </a:p>
        </p:txBody>
      </p:sp>
      <p:grpSp>
        <p:nvGrpSpPr>
          <p:cNvPr id="8" name="Group 7">
            <a:extLst>
              <a:ext uri="{FF2B5EF4-FFF2-40B4-BE49-F238E27FC236}">
                <a16:creationId xmlns:a16="http://schemas.microsoft.com/office/drawing/2014/main" id="{1BC08DBF-3873-4814-A9CD-C19B129CD609}"/>
              </a:ext>
            </a:extLst>
          </p:cNvPr>
          <p:cNvGrpSpPr/>
          <p:nvPr/>
        </p:nvGrpSpPr>
        <p:grpSpPr>
          <a:xfrm>
            <a:off x="609803" y="2810904"/>
            <a:ext cx="5544616" cy="2452099"/>
            <a:chOff x="3719736" y="3799350"/>
            <a:chExt cx="5544616" cy="2452099"/>
          </a:xfrm>
        </p:grpSpPr>
        <p:pic>
          <p:nvPicPr>
            <p:cNvPr id="4" name="Content Placeholder 3">
              <a:extLst>
                <a:ext uri="{FF2B5EF4-FFF2-40B4-BE49-F238E27FC236}">
                  <a16:creationId xmlns:a16="http://schemas.microsoft.com/office/drawing/2014/main" id="{F00A1C92-776A-42BE-BF3B-F2D062E1DDF6}"/>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719736" y="4077072"/>
              <a:ext cx="5544616" cy="2174377"/>
            </a:xfrm>
            <a:prstGeom prst="rect">
              <a:avLst/>
            </a:prstGeom>
          </p:spPr>
        </p:pic>
        <p:sp>
          <p:nvSpPr>
            <p:cNvPr id="7" name="TextBox 6">
              <a:extLst>
                <a:ext uri="{FF2B5EF4-FFF2-40B4-BE49-F238E27FC236}">
                  <a16:creationId xmlns:a16="http://schemas.microsoft.com/office/drawing/2014/main" id="{A407D05F-5987-4887-A930-9B619E3DBCD9}"/>
                </a:ext>
              </a:extLst>
            </p:cNvPr>
            <p:cNvSpPr txBox="1"/>
            <p:nvPr/>
          </p:nvSpPr>
          <p:spPr>
            <a:xfrm>
              <a:off x="5159896" y="3799350"/>
              <a:ext cx="2566215" cy="369332"/>
            </a:xfrm>
            <a:prstGeom prst="rect">
              <a:avLst/>
            </a:prstGeom>
            <a:noFill/>
          </p:spPr>
          <p:txBody>
            <a:bodyPr wrap="none" rtlCol="0">
              <a:spAutoFit/>
            </a:bodyPr>
            <a:lstStyle/>
            <a:p>
              <a:r>
                <a:rPr lang="en-US" dirty="0"/>
                <a:t>Design thinking approach</a:t>
              </a:r>
              <a:endParaRPr lang="lv-LV" dirty="0"/>
            </a:p>
          </p:txBody>
        </p:sp>
      </p:grpSp>
      <p:sp>
        <p:nvSpPr>
          <p:cNvPr id="6" name="Content Placeholder 2">
            <a:extLst>
              <a:ext uri="{FF2B5EF4-FFF2-40B4-BE49-F238E27FC236}">
                <a16:creationId xmlns:a16="http://schemas.microsoft.com/office/drawing/2014/main" id="{25D4D0C8-9942-34FE-698B-F5752CD47661}"/>
              </a:ext>
            </a:extLst>
          </p:cNvPr>
          <p:cNvSpPr txBox="1">
            <a:spLocks/>
          </p:cNvSpPr>
          <p:nvPr/>
        </p:nvSpPr>
        <p:spPr>
          <a:xfrm>
            <a:off x="6528048" y="2757265"/>
            <a:ext cx="4129625" cy="23227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arenR"/>
            </a:pPr>
            <a:r>
              <a:rPr lang="en-GB" sz="2000" dirty="0">
                <a:solidFill>
                  <a:schemeClr val="bg2">
                    <a:lumMod val="50000"/>
                  </a:schemeClr>
                </a:solidFill>
                <a:latin typeface="+mn-lt"/>
              </a:rPr>
              <a:t>energy management systems (EnMS) concept according to ISO 50001 standard, </a:t>
            </a:r>
          </a:p>
          <a:p>
            <a:pPr marL="457200" indent="-457200">
              <a:buAutoNum type="arabicParenR"/>
            </a:pPr>
            <a:r>
              <a:rPr lang="en-GB" sz="2000" dirty="0">
                <a:solidFill>
                  <a:schemeClr val="bg2">
                    <a:lumMod val="50000"/>
                  </a:schemeClr>
                </a:solidFill>
                <a:latin typeface="+mn-lt"/>
              </a:rPr>
              <a:t>climate adaptation in municipalities concept according to ISO 14092, and </a:t>
            </a:r>
          </a:p>
          <a:p>
            <a:pPr marL="457200" indent="-457200">
              <a:buAutoNum type="arabicParenR"/>
            </a:pPr>
            <a:r>
              <a:rPr lang="en-GB" sz="2000" dirty="0">
                <a:solidFill>
                  <a:schemeClr val="bg2">
                    <a:lumMod val="50000"/>
                  </a:schemeClr>
                </a:solidFill>
                <a:latin typeface="+mn-lt"/>
              </a:rPr>
              <a:t>innovative engagement approaches. </a:t>
            </a:r>
          </a:p>
        </p:txBody>
      </p:sp>
      <p:sp>
        <p:nvSpPr>
          <p:cNvPr id="9" name="Rectangle 8">
            <a:extLst>
              <a:ext uri="{FF2B5EF4-FFF2-40B4-BE49-F238E27FC236}">
                <a16:creationId xmlns:a16="http://schemas.microsoft.com/office/drawing/2014/main" id="{B8334976-072E-2807-7391-303E6088DF9A}"/>
              </a:ext>
            </a:extLst>
          </p:cNvPr>
          <p:cNvSpPr/>
          <p:nvPr/>
        </p:nvSpPr>
        <p:spPr>
          <a:xfrm>
            <a:off x="789169" y="5583414"/>
            <a:ext cx="3973075" cy="523220"/>
          </a:xfrm>
          <a:prstGeom prst="rect">
            <a:avLst/>
          </a:prstGeom>
        </p:spPr>
        <p:txBody>
          <a:bodyPr wrap="none">
            <a:spAutoFit/>
          </a:bodyPr>
          <a:lstStyle/>
          <a:p>
            <a:r>
              <a:rPr lang="en-US" sz="1400" dirty="0">
                <a:solidFill>
                  <a:schemeClr val="bg2">
                    <a:lumMod val="50000"/>
                  </a:schemeClr>
                </a:solidFill>
                <a:ea typeface="Roboto" panose="02000000000000000000" pitchFamily="2" charset="0"/>
                <a:hlinkClick r:id="rId3"/>
              </a:rPr>
              <a:t>https://www.ownyoursecap.eu/</a:t>
            </a:r>
            <a:endParaRPr lang="en-US" sz="1400" dirty="0">
              <a:solidFill>
                <a:schemeClr val="bg2">
                  <a:lumMod val="50000"/>
                </a:schemeClr>
              </a:solidFill>
              <a:ea typeface="Roboto" panose="02000000000000000000" pitchFamily="2" charset="0"/>
            </a:endParaRPr>
          </a:p>
          <a:p>
            <a:r>
              <a:rPr lang="en-US" sz="1400" i="1" dirty="0">
                <a:solidFill>
                  <a:schemeClr val="bg2">
                    <a:lumMod val="50000"/>
                  </a:schemeClr>
                </a:solidFill>
                <a:ea typeface="Roboto" panose="02000000000000000000" pitchFamily="2" charset="0"/>
              </a:rPr>
              <a:t>SECAP – Sustainable Energy and Climate Action Plan</a:t>
            </a:r>
          </a:p>
        </p:txBody>
      </p:sp>
    </p:spTree>
    <p:extLst>
      <p:ext uri="{BB962C8B-B14F-4D97-AF65-F5344CB8AC3E}">
        <p14:creationId xmlns:p14="http://schemas.microsoft.com/office/powerpoint/2010/main" val="35514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FB04E-3BD5-FB80-1258-5CE822A4BE62}"/>
              </a:ext>
            </a:extLst>
          </p:cNvPr>
          <p:cNvSpPr>
            <a:spLocks noGrp="1"/>
          </p:cNvSpPr>
          <p:nvPr>
            <p:ph type="title"/>
          </p:nvPr>
        </p:nvSpPr>
        <p:spPr/>
        <p:txBody>
          <a:bodyPr/>
          <a:lstStyle/>
          <a:p>
            <a:r>
              <a:rPr lang="de-AT"/>
              <a:t>Resources</a:t>
            </a:r>
          </a:p>
        </p:txBody>
      </p:sp>
      <p:pic>
        <p:nvPicPr>
          <p:cNvPr id="11" name="Inhaltsplatzhalter 10">
            <a:extLst>
              <a:ext uri="{FF2B5EF4-FFF2-40B4-BE49-F238E27FC236}">
                <a16:creationId xmlns:a16="http://schemas.microsoft.com/office/drawing/2014/main" id="{6AC95514-7354-580A-AAF0-1CB4AEAA14BD}"/>
              </a:ext>
            </a:extLst>
          </p:cNvPr>
          <p:cNvPicPr>
            <a:picLocks noGrp="1" noChangeAspect="1"/>
          </p:cNvPicPr>
          <p:nvPr>
            <p:ph idx="1"/>
          </p:nvPr>
        </p:nvPicPr>
        <p:blipFill>
          <a:blip r:embed="rId2"/>
          <a:stretch>
            <a:fillRect/>
          </a:stretch>
        </p:blipFill>
        <p:spPr>
          <a:xfrm>
            <a:off x="5344135" y="1459121"/>
            <a:ext cx="2399386" cy="2094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a:extLst>
              <a:ext uri="{FF2B5EF4-FFF2-40B4-BE49-F238E27FC236}">
                <a16:creationId xmlns:a16="http://schemas.microsoft.com/office/drawing/2014/main" id="{EF45B4C6-5EC9-F94A-062A-8E73D9E4BE64}"/>
              </a:ext>
            </a:extLst>
          </p:cNvPr>
          <p:cNvPicPr>
            <a:picLocks noChangeAspect="1"/>
          </p:cNvPicPr>
          <p:nvPr/>
        </p:nvPicPr>
        <p:blipFill>
          <a:blip r:embed="rId3"/>
          <a:stretch>
            <a:fillRect/>
          </a:stretch>
        </p:blipFill>
        <p:spPr>
          <a:xfrm rot="20915968">
            <a:off x="1981200" y="1613358"/>
            <a:ext cx="1816632" cy="2565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CD38F86E-4E8C-1D19-87A1-AAA44A6E8543}"/>
              </a:ext>
            </a:extLst>
          </p:cNvPr>
          <p:cNvPicPr>
            <a:picLocks noChangeAspect="1"/>
          </p:cNvPicPr>
          <p:nvPr/>
        </p:nvPicPr>
        <p:blipFill>
          <a:blip r:embed="rId4"/>
          <a:stretch>
            <a:fillRect/>
          </a:stretch>
        </p:blipFill>
        <p:spPr>
          <a:xfrm>
            <a:off x="3637589" y="2578384"/>
            <a:ext cx="1706547" cy="2414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a:extLst>
              <a:ext uri="{FF2B5EF4-FFF2-40B4-BE49-F238E27FC236}">
                <a16:creationId xmlns:a16="http://schemas.microsoft.com/office/drawing/2014/main" id="{59C08215-8F53-7013-2498-C40A79F3496C}"/>
              </a:ext>
            </a:extLst>
          </p:cNvPr>
          <p:cNvPicPr>
            <a:picLocks noChangeAspect="1"/>
          </p:cNvPicPr>
          <p:nvPr/>
        </p:nvPicPr>
        <p:blipFill>
          <a:blip r:embed="rId5"/>
          <a:stretch>
            <a:fillRect/>
          </a:stretch>
        </p:blipFill>
        <p:spPr>
          <a:xfrm rot="20724327">
            <a:off x="7603587" y="2519699"/>
            <a:ext cx="2158563" cy="3058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606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B7244-55C1-DC29-BB3C-D142D1E6526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CA32CA7-BEF5-EDBF-E630-7BE4126A1FB2}"/>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11102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1504" y="2274838"/>
            <a:ext cx="8928992" cy="2308324"/>
          </a:xfrm>
          <a:prstGeom prst="homePlate">
            <a:avLst/>
          </a:prstGeom>
          <a:noFill/>
          <a:ln>
            <a:noFill/>
          </a:ln>
        </p:spPr>
        <p:txBody>
          <a:bodyPr wrap="square" rtlCol="0">
            <a:spAutoFit/>
          </a:bodyPr>
          <a:lstStyle/>
          <a:p>
            <a:pPr marL="180975"/>
            <a:endParaRPr lang="en-IE" sz="2000" b="1" dirty="0">
              <a:solidFill>
                <a:srgbClr val="EA4D42"/>
              </a:solidFill>
            </a:endParaRPr>
          </a:p>
          <a:p>
            <a:pPr marL="180975"/>
            <a:r>
              <a:rPr lang="en-US" sz="2800" b="1" dirty="0">
                <a:solidFill>
                  <a:srgbClr val="EA4D42"/>
                </a:solidFill>
              </a:rPr>
              <a:t>Examples of SECAP measures implemented</a:t>
            </a:r>
            <a:endParaRPr lang="it-IT" sz="1600" b="1" dirty="0">
              <a:solidFill>
                <a:srgbClr val="EA4D42"/>
              </a:solidFill>
            </a:endParaRPr>
          </a:p>
          <a:p>
            <a:pPr marL="180975"/>
            <a:endParaRPr lang="it-IT" sz="1600" b="1" dirty="0">
              <a:solidFill>
                <a:schemeClr val="accent1"/>
              </a:solidFill>
            </a:endParaRPr>
          </a:p>
          <a:p>
            <a:pPr marL="180975"/>
            <a:endParaRPr lang="it-IT" sz="1600" b="1" dirty="0">
              <a:solidFill>
                <a:schemeClr val="accent1"/>
              </a:solidFill>
            </a:endParaRPr>
          </a:p>
          <a:p>
            <a:pPr marL="180975"/>
            <a:endParaRPr lang="it-IT" sz="1600" b="1" dirty="0">
              <a:solidFill>
                <a:schemeClr val="accent1"/>
              </a:solidFill>
            </a:endParaRPr>
          </a:p>
          <a:p>
            <a:pPr marL="180975"/>
            <a:endParaRPr lang="en-US" sz="1600" dirty="0">
              <a:solidFill>
                <a:schemeClr val="accent1"/>
              </a:solidFill>
            </a:endParaRPr>
          </a:p>
          <a:p>
            <a:pPr marL="180975"/>
            <a:endParaRPr lang="en-IE" sz="1600" dirty="0">
              <a:solidFill>
                <a:srgbClr val="EA4D42"/>
              </a:solidFill>
            </a:endParaRPr>
          </a:p>
          <a:p>
            <a:pPr marL="180975"/>
            <a:endParaRPr lang="en-IE" sz="1600" dirty="0">
              <a:solidFill>
                <a:srgbClr val="EA4D42"/>
              </a:solidFill>
            </a:endParaRPr>
          </a:p>
        </p:txBody>
      </p:sp>
    </p:spTree>
    <p:extLst>
      <p:ext uri="{BB962C8B-B14F-4D97-AF65-F5344CB8AC3E}">
        <p14:creationId xmlns:p14="http://schemas.microsoft.com/office/powerpoint/2010/main" val="59414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059016" cy="778098"/>
          </a:xfrm>
        </p:spPr>
        <p:txBody>
          <a:bodyPr>
            <a:normAutofit fontScale="90000"/>
          </a:bodyPr>
          <a:lstStyle/>
          <a:p>
            <a:r>
              <a:rPr lang="en-IE" dirty="0"/>
              <a:t>SECAP sectors to be tackled</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86951" y="1268760"/>
            <a:ext cx="8701537" cy="35935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Energy Efficiency Measures</a:t>
            </a:r>
          </a:p>
          <a:p>
            <a:pPr lvl="1" algn="just">
              <a:spcBef>
                <a:spcPts val="600"/>
              </a:spcBef>
            </a:pPr>
            <a:r>
              <a:rPr lang="en-US" sz="1400" dirty="0"/>
              <a:t>Retrofitting public buildings with energy-efficient lighting, heating, and cooling systems;</a:t>
            </a:r>
          </a:p>
          <a:p>
            <a:pPr lvl="1" algn="just">
              <a:spcBef>
                <a:spcPts val="600"/>
              </a:spcBef>
            </a:pPr>
            <a:r>
              <a:rPr lang="en-US" sz="1400" dirty="0"/>
              <a:t>Implementing Energy Management Systems to monitor and optimize energy usage in municipal facilities;</a:t>
            </a:r>
          </a:p>
          <a:p>
            <a:pPr lvl="1" algn="just">
              <a:spcBef>
                <a:spcPts val="600"/>
              </a:spcBef>
            </a:pPr>
            <a:r>
              <a:rPr lang="en-US" sz="1400" dirty="0"/>
              <a:t>Promoting energy-saving practices among residents and businesses through awareness campaigns and incentives.</a:t>
            </a:r>
          </a:p>
          <a:p>
            <a:pPr marL="228600" lvl="1" algn="just">
              <a:spcBef>
                <a:spcPts val="600"/>
              </a:spcBef>
            </a:pPr>
            <a:r>
              <a:rPr lang="en-US" sz="1800" b="1" dirty="0"/>
              <a:t>Renewable Energy Deployment</a:t>
            </a:r>
          </a:p>
          <a:p>
            <a:pPr marL="685800" lvl="2" algn="just">
              <a:spcBef>
                <a:spcPts val="600"/>
              </a:spcBef>
            </a:pPr>
            <a:r>
              <a:rPr lang="en-US" sz="1400" dirty="0"/>
              <a:t>Installing solar panels on public and private buildings;</a:t>
            </a:r>
          </a:p>
          <a:p>
            <a:pPr marL="685800" lvl="2" algn="just">
              <a:spcBef>
                <a:spcPts val="600"/>
              </a:spcBef>
            </a:pPr>
            <a:r>
              <a:rPr lang="en-US" sz="1400" dirty="0"/>
              <a:t>Promoting and establishing </a:t>
            </a:r>
            <a:r>
              <a:rPr lang="it-IT" sz="1400" dirty="0"/>
              <a:t>community-</a:t>
            </a:r>
            <a:r>
              <a:rPr lang="it-IT" sz="1400" dirty="0" err="1"/>
              <a:t>owned</a:t>
            </a:r>
            <a:r>
              <a:rPr lang="it-IT" sz="1400" dirty="0"/>
              <a:t> solar or </a:t>
            </a:r>
            <a:r>
              <a:rPr lang="it-IT" sz="1400" dirty="0" err="1"/>
              <a:t>wind</a:t>
            </a:r>
            <a:r>
              <a:rPr lang="it-IT" sz="1400" dirty="0"/>
              <a:t> </a:t>
            </a:r>
            <a:r>
              <a:rPr lang="it-IT" sz="1400" dirty="0" err="1"/>
              <a:t>projects</a:t>
            </a:r>
            <a:r>
              <a:rPr lang="it-IT" sz="1400" dirty="0"/>
              <a:t>;</a:t>
            </a:r>
          </a:p>
          <a:p>
            <a:pPr marL="685800" lvl="2" algn="just">
              <a:spcBef>
                <a:spcPts val="600"/>
              </a:spcBef>
            </a:pPr>
            <a:r>
              <a:rPr lang="en-US" sz="1400" dirty="0"/>
              <a:t>Bioenergy retrofit actions for district heating boilers and CHPs.</a:t>
            </a:r>
          </a:p>
          <a:p>
            <a:pPr marL="228600" lvl="1" algn="just">
              <a:spcBef>
                <a:spcPts val="600"/>
              </a:spcBef>
            </a:pPr>
            <a:r>
              <a:rPr lang="it-IT" sz="1800" b="1" dirty="0" err="1"/>
              <a:t>Transportation</a:t>
            </a:r>
            <a:r>
              <a:rPr lang="it-IT" sz="1800" b="1" dirty="0"/>
              <a:t> and </a:t>
            </a:r>
            <a:r>
              <a:rPr lang="it-IT" sz="1800" b="1" dirty="0" err="1"/>
              <a:t>Mobility</a:t>
            </a:r>
            <a:endParaRPr lang="it-IT" sz="1800" b="1" dirty="0"/>
          </a:p>
          <a:p>
            <a:pPr marL="685800" lvl="2" algn="just">
              <a:spcBef>
                <a:spcPts val="600"/>
              </a:spcBef>
            </a:pPr>
            <a:r>
              <a:rPr lang="it-IT" sz="1400" dirty="0" err="1"/>
              <a:t>Expanding</a:t>
            </a:r>
            <a:r>
              <a:rPr lang="it-IT" sz="1400" dirty="0"/>
              <a:t> public </a:t>
            </a:r>
            <a:r>
              <a:rPr lang="it-IT" sz="1400" dirty="0" err="1"/>
              <a:t>transportation</a:t>
            </a:r>
            <a:r>
              <a:rPr lang="it-IT" sz="1400" dirty="0"/>
              <a:t> </a:t>
            </a:r>
            <a:r>
              <a:rPr lang="it-IT" sz="1400" dirty="0" err="1"/>
              <a:t>infrastructure</a:t>
            </a:r>
            <a:r>
              <a:rPr lang="it-IT" sz="1400" dirty="0"/>
              <a:t> and </a:t>
            </a:r>
            <a:r>
              <a:rPr lang="it-IT" sz="1400" dirty="0" err="1"/>
              <a:t>services</a:t>
            </a:r>
            <a:r>
              <a:rPr lang="it-IT" sz="1400" dirty="0"/>
              <a:t>;</a:t>
            </a:r>
          </a:p>
          <a:p>
            <a:pPr marL="685800" lvl="2" algn="just">
              <a:spcBef>
                <a:spcPts val="600"/>
              </a:spcBef>
            </a:pPr>
            <a:r>
              <a:rPr lang="en-US" sz="1400" dirty="0"/>
              <a:t>Promoting the use of electric vehicles (EVs) + EV charging infrastructures;</a:t>
            </a:r>
          </a:p>
          <a:p>
            <a:pPr marL="685800" lvl="2" algn="just">
              <a:spcBef>
                <a:spcPts val="600"/>
              </a:spcBef>
            </a:pPr>
            <a:r>
              <a:rPr lang="en-US" sz="1400" dirty="0"/>
              <a:t>Implementing bike lanes and pedestrian-friendly infrastructure.</a:t>
            </a:r>
          </a:p>
          <a:p>
            <a:pPr marL="228600" lvl="1" algn="just">
              <a:spcBef>
                <a:spcPts val="600"/>
              </a:spcBef>
            </a:pPr>
            <a:r>
              <a:rPr lang="it-IT" sz="1800" b="1" dirty="0"/>
              <a:t>Waste Management and </a:t>
            </a:r>
            <a:r>
              <a:rPr lang="it-IT" sz="1800" b="1" dirty="0" err="1"/>
              <a:t>Recycling</a:t>
            </a:r>
            <a:endParaRPr lang="it-IT" sz="1800" b="1" dirty="0"/>
          </a:p>
          <a:p>
            <a:pPr marL="685800" lvl="2" algn="just">
              <a:spcBef>
                <a:spcPts val="600"/>
              </a:spcBef>
            </a:pPr>
            <a:r>
              <a:rPr lang="en-US" sz="1400" dirty="0"/>
              <a:t>Implementing waste reduction and recycling programs;</a:t>
            </a:r>
          </a:p>
          <a:p>
            <a:pPr marL="685800" lvl="2" algn="just">
              <a:spcBef>
                <a:spcPts val="600"/>
              </a:spcBef>
            </a:pPr>
            <a:r>
              <a:rPr lang="en-US" sz="1400" dirty="0"/>
              <a:t>Encouraging businesses to adopt sustainable packaging practices.</a:t>
            </a:r>
          </a:p>
        </p:txBody>
      </p:sp>
    </p:spTree>
    <p:extLst>
      <p:ext uri="{BB962C8B-B14F-4D97-AF65-F5344CB8AC3E}">
        <p14:creationId xmlns:p14="http://schemas.microsoft.com/office/powerpoint/2010/main" val="114170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SECAP sectors to be </a:t>
            </a:r>
            <a:r>
              <a:rPr lang="en-IE" dirty="0" err="1"/>
              <a:t>takled</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Climate Adaptation and Resilience</a:t>
            </a:r>
          </a:p>
          <a:p>
            <a:pPr lvl="1" algn="just">
              <a:spcBef>
                <a:spcPts val="600"/>
              </a:spcBef>
            </a:pPr>
            <a:r>
              <a:rPr lang="en-US" sz="1400" dirty="0"/>
              <a:t>Conducting vulnerability assessments to identify areas at risk of climate-related impacts, such as flooding or heatwaves;</a:t>
            </a:r>
          </a:p>
          <a:p>
            <a:pPr lvl="1" algn="just">
              <a:spcBef>
                <a:spcPts val="600"/>
              </a:spcBef>
            </a:pPr>
            <a:r>
              <a:rPr lang="en-US" sz="1400" dirty="0"/>
              <a:t>Developing and implementing strategies to enhance resilience, such as green infrastructure projects to mitigate urban heat island effects or flood management measures;</a:t>
            </a:r>
          </a:p>
          <a:p>
            <a:pPr lvl="1" algn="just">
              <a:spcBef>
                <a:spcPts val="600"/>
              </a:spcBef>
            </a:pPr>
            <a:r>
              <a:rPr lang="en-US" sz="1400" dirty="0"/>
              <a:t>Integrating climate considerations into urban planning processes to ensure that future development is resilient to climate change.</a:t>
            </a:r>
          </a:p>
          <a:p>
            <a:pPr marL="228600" lvl="1" algn="just">
              <a:spcBef>
                <a:spcPts val="600"/>
              </a:spcBef>
            </a:pPr>
            <a:r>
              <a:rPr lang="en-US" sz="1800" b="1" dirty="0"/>
              <a:t>Community Engagement and Education</a:t>
            </a:r>
          </a:p>
          <a:p>
            <a:pPr lvl="1" algn="just">
              <a:spcBef>
                <a:spcPts val="600"/>
              </a:spcBef>
            </a:pPr>
            <a:r>
              <a:rPr lang="en-US" sz="1400" dirty="0"/>
              <a:t>Organizing workshops, seminars, and community events to raise awareness about climate change and the importance of sustainable practices;</a:t>
            </a:r>
          </a:p>
          <a:p>
            <a:pPr lvl="1" algn="just">
              <a:spcBef>
                <a:spcPts val="600"/>
              </a:spcBef>
            </a:pPr>
            <a:r>
              <a:rPr lang="en-US" sz="1400" dirty="0"/>
              <a:t>Engaging residents, businesses, and local organizations in the development and implementation of SECAP actions through stakeholder consultations and partnerships;</a:t>
            </a:r>
          </a:p>
          <a:p>
            <a:pPr marL="228600" lvl="1" algn="just">
              <a:spcBef>
                <a:spcPts val="600"/>
              </a:spcBef>
            </a:pPr>
            <a:r>
              <a:rPr lang="en-US" sz="1800" b="1" dirty="0"/>
              <a:t>Policy and Governance</a:t>
            </a:r>
          </a:p>
          <a:p>
            <a:pPr lvl="1" algn="just">
              <a:spcBef>
                <a:spcPts val="600"/>
              </a:spcBef>
            </a:pPr>
            <a:r>
              <a:rPr lang="en-US" sz="1400" dirty="0"/>
              <a:t>Measures aimed at strengthening policy frameworks, governance structures, and institutional capacities to support sustainable energy and climate action.</a:t>
            </a:r>
          </a:p>
          <a:p>
            <a:pPr lvl="1" algn="just">
              <a:spcBef>
                <a:spcPts val="600"/>
              </a:spcBef>
            </a:pPr>
            <a:r>
              <a:rPr lang="en-US" sz="1400" dirty="0"/>
              <a:t>Involve adopting climate action plans and policies, establishing regulatory frameworks to promote SECAP implementation</a:t>
            </a:r>
          </a:p>
          <a:p>
            <a:pPr algn="just">
              <a:spcBef>
                <a:spcPts val="600"/>
              </a:spcBef>
            </a:pPr>
            <a:endParaRPr lang="en-US" sz="1400" dirty="0"/>
          </a:p>
        </p:txBody>
      </p:sp>
    </p:spTree>
    <p:extLst>
      <p:ext uri="{BB962C8B-B14F-4D97-AF65-F5344CB8AC3E}">
        <p14:creationId xmlns:p14="http://schemas.microsoft.com/office/powerpoint/2010/main" val="149486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What support do municipalities need?</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Technical Assistance</a:t>
            </a:r>
          </a:p>
          <a:p>
            <a:pPr lvl="1" algn="just">
              <a:spcBef>
                <a:spcPts val="600"/>
              </a:spcBef>
            </a:pPr>
            <a:r>
              <a:rPr lang="en-US" sz="1400" dirty="0"/>
              <a:t>Many municipalities may require technical expertise to assess their current energy and climate situation;</a:t>
            </a:r>
          </a:p>
          <a:p>
            <a:pPr lvl="1" algn="just">
              <a:spcBef>
                <a:spcPts val="600"/>
              </a:spcBef>
            </a:pPr>
            <a:r>
              <a:rPr lang="en-US" sz="1400" dirty="0"/>
              <a:t>Support in conducting energy audits, analyzing data, identifying appropriate technologies and solutions, and monitoring progress.</a:t>
            </a:r>
          </a:p>
          <a:p>
            <a:pPr marL="228600" lvl="1" algn="just">
              <a:spcBef>
                <a:spcPts val="600"/>
              </a:spcBef>
            </a:pPr>
            <a:r>
              <a:rPr lang="en-US" sz="1800" b="1" dirty="0"/>
              <a:t>Financial Support</a:t>
            </a:r>
          </a:p>
          <a:p>
            <a:pPr lvl="1" algn="just">
              <a:spcBef>
                <a:spcPts val="600"/>
              </a:spcBef>
            </a:pPr>
            <a:r>
              <a:rPr lang="en-US" sz="1400" dirty="0"/>
              <a:t>Implementing SECAP actions often requires significant financial resources;</a:t>
            </a:r>
          </a:p>
          <a:p>
            <a:pPr lvl="1" algn="just">
              <a:spcBef>
                <a:spcPts val="600"/>
              </a:spcBef>
            </a:pPr>
            <a:r>
              <a:rPr lang="en-US" sz="1400" dirty="0"/>
              <a:t>Municipalities may need support in accessing funding sources, such as grants, loans, and subsidies, to finance SECAP implementation.</a:t>
            </a:r>
          </a:p>
          <a:p>
            <a:pPr marL="228600" lvl="1" algn="just">
              <a:spcBef>
                <a:spcPts val="600"/>
              </a:spcBef>
            </a:pPr>
            <a:r>
              <a:rPr lang="en-US" sz="1800" b="1" dirty="0"/>
              <a:t>Capacity Building</a:t>
            </a:r>
          </a:p>
          <a:p>
            <a:pPr lvl="1" algn="just">
              <a:spcBef>
                <a:spcPts val="600"/>
              </a:spcBef>
            </a:pPr>
            <a:r>
              <a:rPr lang="en-US" sz="1400" dirty="0"/>
              <a:t>Building the capacity of municipal staff and stakeholders is crucial for successful SECAP implementation;</a:t>
            </a:r>
          </a:p>
          <a:p>
            <a:pPr lvl="1" algn="just">
              <a:spcBef>
                <a:spcPts val="600"/>
              </a:spcBef>
            </a:pPr>
            <a:r>
              <a:rPr lang="en-US" sz="1400" dirty="0"/>
              <a:t>Workshops, and knowledge-sharing activities to enhance skills and knowledge in areas such as energy management, renewable energy technologies, climate adaptation, and stakeholder engagement.</a:t>
            </a:r>
          </a:p>
          <a:p>
            <a:pPr marL="228600" lvl="1" algn="just">
              <a:spcBef>
                <a:spcPts val="600"/>
              </a:spcBef>
            </a:pPr>
            <a:r>
              <a:rPr lang="en-US" sz="1800" b="1" dirty="0"/>
              <a:t>Monitoring and Evaluation</a:t>
            </a:r>
          </a:p>
          <a:p>
            <a:pPr lvl="1" algn="just">
              <a:spcBef>
                <a:spcPts val="600"/>
              </a:spcBef>
            </a:pPr>
            <a:r>
              <a:rPr lang="en-US" sz="1400" dirty="0"/>
              <a:t>Establishing robust monitoring and evaluation mechanisms is critical for tracking progress, assessing the effectiveness of SECAP actions;</a:t>
            </a:r>
          </a:p>
          <a:p>
            <a:pPr lvl="1" algn="just">
              <a:spcBef>
                <a:spcPts val="600"/>
              </a:spcBef>
            </a:pPr>
            <a:r>
              <a:rPr lang="en-US" sz="1400" dirty="0"/>
              <a:t>Monitoring frameworks, collecting and analyzing data, and reporting on outcomes and impacts.</a:t>
            </a:r>
          </a:p>
        </p:txBody>
      </p:sp>
    </p:spTree>
    <p:extLst>
      <p:ext uri="{BB962C8B-B14F-4D97-AF65-F5344CB8AC3E}">
        <p14:creationId xmlns:p14="http://schemas.microsoft.com/office/powerpoint/2010/main" val="3193735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Examples of SECAP measures</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6055944"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Transport and Mobility – </a:t>
            </a:r>
            <a:r>
              <a:rPr lang="en-US" sz="1800" b="1" dirty="0" err="1"/>
              <a:t>Abano</a:t>
            </a:r>
            <a:r>
              <a:rPr lang="en-US" sz="1800" b="1" dirty="0"/>
              <a:t> </a:t>
            </a:r>
            <a:r>
              <a:rPr lang="en-US" sz="1800" b="1" dirty="0" err="1"/>
              <a:t>Terme</a:t>
            </a:r>
            <a:r>
              <a:rPr lang="en-US" sz="1800" b="1" dirty="0"/>
              <a:t> City (OYS City)</a:t>
            </a:r>
          </a:p>
        </p:txBody>
      </p:sp>
      <p:graphicFrame>
        <p:nvGraphicFramePr>
          <p:cNvPr id="7" name="Tabella 6"/>
          <p:cNvGraphicFramePr>
            <a:graphicFrameLocks noGrp="1"/>
          </p:cNvGraphicFramePr>
          <p:nvPr/>
        </p:nvGraphicFramePr>
        <p:xfrm>
          <a:off x="1775522" y="1484784"/>
          <a:ext cx="5040559" cy="4145280"/>
        </p:xfrm>
        <a:graphic>
          <a:graphicData uri="http://schemas.openxmlformats.org/drawingml/2006/table">
            <a:tbl>
              <a:tblPr firstRow="1" bandRow="1">
                <a:tableStyleId>{5C22544A-7EE6-4342-B048-85BDC9FD1C3A}</a:tableStyleId>
              </a:tblPr>
              <a:tblGrid>
                <a:gridCol w="1607600">
                  <a:extLst>
                    <a:ext uri="{9D8B030D-6E8A-4147-A177-3AD203B41FA5}">
                      <a16:colId xmlns:a16="http://schemas.microsoft.com/office/drawing/2014/main" val="20000"/>
                    </a:ext>
                  </a:extLst>
                </a:gridCol>
                <a:gridCol w="3432959">
                  <a:extLst>
                    <a:ext uri="{9D8B030D-6E8A-4147-A177-3AD203B41FA5}">
                      <a16:colId xmlns:a16="http://schemas.microsoft.com/office/drawing/2014/main" val="20001"/>
                    </a:ext>
                  </a:extLst>
                </a:gridCol>
              </a:tblGrid>
              <a:tr h="4104456">
                <a:tc>
                  <a:txBody>
                    <a:bodyPr/>
                    <a:lstStyle/>
                    <a:p>
                      <a:r>
                        <a:rPr lang="it-IT" dirty="0"/>
                        <a:t>1. </a:t>
                      </a:r>
                      <a:r>
                        <a:rPr lang="it-IT" dirty="0" err="1"/>
                        <a:t>Electrification</a:t>
                      </a:r>
                      <a:r>
                        <a:rPr lang="it-IT" dirty="0"/>
                        <a:t> of public </a:t>
                      </a:r>
                      <a:r>
                        <a:rPr lang="it-IT" dirty="0" err="1"/>
                        <a:t>transport</a:t>
                      </a:r>
                      <a:r>
                        <a:rPr lang="it-IT" dirty="0"/>
                        <a:t> </a:t>
                      </a:r>
                    </a:p>
                  </a:txBody>
                  <a:tcPr/>
                </a:tc>
                <a:tc>
                  <a:txBody>
                    <a:bodyPr/>
                    <a:lstStyle/>
                    <a:p>
                      <a:r>
                        <a:rPr lang="en-US" sz="1400" i="1" dirty="0"/>
                        <a:t>Description: </a:t>
                      </a:r>
                      <a:r>
                        <a:rPr lang="en-US" sz="1400" b="0" i="1" dirty="0"/>
                        <a:t>Transition from traditional fossil fuel-powered vehicles to electrically powered ones in the public transportation sector.</a:t>
                      </a:r>
                    </a:p>
                    <a:p>
                      <a:endParaRPr lang="en-US" sz="1400" dirty="0"/>
                    </a:p>
                    <a:p>
                      <a:r>
                        <a:rPr lang="en-US" sz="1400" dirty="0"/>
                        <a:t>Target: </a:t>
                      </a:r>
                      <a:r>
                        <a:rPr lang="en-US" sz="1400" b="0" dirty="0"/>
                        <a:t>20 new electric buses for </a:t>
                      </a:r>
                      <a:r>
                        <a:rPr lang="en-US" sz="1400" b="0" dirty="0" err="1"/>
                        <a:t>Abano</a:t>
                      </a:r>
                      <a:r>
                        <a:rPr lang="en-US" sz="1400" b="0" dirty="0"/>
                        <a:t> </a:t>
                      </a:r>
                      <a:r>
                        <a:rPr lang="en-US" sz="1400" b="0" dirty="0" err="1"/>
                        <a:t>Terme</a:t>
                      </a:r>
                      <a:r>
                        <a:rPr lang="en-US" sz="1400" b="0" dirty="0"/>
                        <a:t> City (268 trips/week)</a:t>
                      </a:r>
                    </a:p>
                    <a:p>
                      <a:endParaRPr lang="en-US" sz="1400" dirty="0"/>
                    </a:p>
                    <a:p>
                      <a:r>
                        <a:rPr lang="en-US" sz="1400" dirty="0"/>
                        <a:t>Stakeholders</a:t>
                      </a:r>
                      <a:r>
                        <a:rPr lang="en-US" sz="1400" baseline="0" dirty="0"/>
                        <a:t> engaged: </a:t>
                      </a:r>
                      <a:r>
                        <a:rPr lang="en-US" sz="1400" b="0" baseline="0" dirty="0"/>
                        <a:t>Bus Italy </a:t>
                      </a:r>
                      <a:r>
                        <a:rPr lang="en-US" sz="1400" b="0" baseline="0" dirty="0" err="1"/>
                        <a:t>SpA</a:t>
                      </a:r>
                      <a:endParaRPr lang="en-US" sz="1400" b="0" baseline="0" dirty="0"/>
                    </a:p>
                    <a:p>
                      <a:endParaRPr lang="en-US" sz="1400" baseline="0" dirty="0"/>
                    </a:p>
                    <a:p>
                      <a:r>
                        <a:rPr lang="en-US" sz="1400" baseline="0" dirty="0"/>
                        <a:t>Sector: </a:t>
                      </a:r>
                      <a:r>
                        <a:rPr lang="en-US" sz="1400" b="0" baseline="0" dirty="0"/>
                        <a:t>Policy and governance measure</a:t>
                      </a:r>
                    </a:p>
                    <a:p>
                      <a:endParaRPr lang="en-US" sz="1400" baseline="0" dirty="0"/>
                    </a:p>
                    <a:p>
                      <a:r>
                        <a:rPr lang="en-US" sz="1400" baseline="0" dirty="0"/>
                        <a:t>Investments: </a:t>
                      </a:r>
                      <a:r>
                        <a:rPr lang="en-US" sz="1400" b="0" baseline="0" dirty="0"/>
                        <a:t>6,300,000€</a:t>
                      </a:r>
                    </a:p>
                    <a:p>
                      <a:endParaRPr lang="en-US" sz="1400" baseline="0" dirty="0"/>
                    </a:p>
                    <a:p>
                      <a:r>
                        <a:rPr lang="en-US" sz="1400" baseline="0" dirty="0"/>
                        <a:t>Benefits: </a:t>
                      </a:r>
                      <a:r>
                        <a:rPr lang="en-US" sz="1400" b="0" baseline="0" dirty="0"/>
                        <a:t>Renewal of vehicle fleet, zero emissions in the area, improvement of the quality of service</a:t>
                      </a:r>
                    </a:p>
                    <a:p>
                      <a:endParaRPr lang="en-US" sz="1400" baseline="0" dirty="0"/>
                    </a:p>
                    <a:p>
                      <a:r>
                        <a:rPr lang="en-US" sz="1400" baseline="0" dirty="0"/>
                        <a:t>1,222 MWh saved</a:t>
                      </a:r>
                    </a:p>
                    <a:p>
                      <a:r>
                        <a:rPr lang="en-US" sz="1400" baseline="0" dirty="0"/>
                        <a:t>322 tCO</a:t>
                      </a:r>
                      <a:r>
                        <a:rPr lang="en-US" sz="1400" baseline="-25000" dirty="0"/>
                        <a:t>2</a:t>
                      </a:r>
                      <a:r>
                        <a:rPr lang="en-US" sz="1400" baseline="0" dirty="0"/>
                        <a:t>e avoided</a:t>
                      </a:r>
                    </a:p>
                  </a:txBody>
                  <a:tcPr>
                    <a:solidFill>
                      <a:schemeClr val="accent2"/>
                    </a:solidFill>
                  </a:tcPr>
                </a:tc>
                <a:extLst>
                  <a:ext uri="{0D108BD9-81ED-4DB2-BD59-A6C34878D82A}">
                    <a16:rowId xmlns:a16="http://schemas.microsoft.com/office/drawing/2014/main" val="10000"/>
                  </a:ext>
                </a:extLst>
              </a:tr>
            </a:tbl>
          </a:graphicData>
        </a:graphic>
      </p:graphicFrame>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088" y="1517441"/>
            <a:ext cx="2736304" cy="4041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570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Examples of SECAP measures</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0" y="1196752"/>
            <a:ext cx="6624736"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Waste Management and Recycling – </a:t>
            </a:r>
            <a:r>
              <a:rPr lang="en-US" sz="1800" b="1" dirty="0" err="1"/>
              <a:t>Abano</a:t>
            </a:r>
            <a:r>
              <a:rPr lang="en-US" sz="1800" b="1" dirty="0"/>
              <a:t> </a:t>
            </a:r>
            <a:r>
              <a:rPr lang="en-US" sz="1800" b="1" dirty="0" err="1"/>
              <a:t>Terme</a:t>
            </a:r>
            <a:r>
              <a:rPr lang="en-US" sz="1800" b="1" dirty="0"/>
              <a:t> City (OYS City)</a:t>
            </a:r>
          </a:p>
        </p:txBody>
      </p:sp>
      <p:graphicFrame>
        <p:nvGraphicFramePr>
          <p:cNvPr id="7" name="Tabella 6"/>
          <p:cNvGraphicFramePr>
            <a:graphicFrameLocks noGrp="1"/>
          </p:cNvGraphicFramePr>
          <p:nvPr/>
        </p:nvGraphicFramePr>
        <p:xfrm>
          <a:off x="1775522" y="1484784"/>
          <a:ext cx="5040559" cy="4114800"/>
        </p:xfrm>
        <a:graphic>
          <a:graphicData uri="http://schemas.openxmlformats.org/drawingml/2006/table">
            <a:tbl>
              <a:tblPr firstRow="1" bandRow="1">
                <a:tableStyleId>{5C22544A-7EE6-4342-B048-85BDC9FD1C3A}</a:tableStyleId>
              </a:tblPr>
              <a:tblGrid>
                <a:gridCol w="1607600">
                  <a:extLst>
                    <a:ext uri="{9D8B030D-6E8A-4147-A177-3AD203B41FA5}">
                      <a16:colId xmlns:a16="http://schemas.microsoft.com/office/drawing/2014/main" val="20000"/>
                    </a:ext>
                  </a:extLst>
                </a:gridCol>
                <a:gridCol w="3432959">
                  <a:extLst>
                    <a:ext uri="{9D8B030D-6E8A-4147-A177-3AD203B41FA5}">
                      <a16:colId xmlns:a16="http://schemas.microsoft.com/office/drawing/2014/main" val="20001"/>
                    </a:ext>
                  </a:extLst>
                </a:gridCol>
              </a:tblGrid>
              <a:tr h="4104456">
                <a:tc>
                  <a:txBody>
                    <a:bodyPr/>
                    <a:lstStyle/>
                    <a:p>
                      <a:r>
                        <a:rPr lang="it-IT" dirty="0"/>
                        <a:t>2.</a:t>
                      </a:r>
                      <a:r>
                        <a:rPr lang="en-US" dirty="0"/>
                        <a:t> New services for waste collection improvement </a:t>
                      </a:r>
                      <a:r>
                        <a:rPr lang="en-US" i="1" dirty="0"/>
                        <a:t>Green</a:t>
                      </a:r>
                      <a:r>
                        <a:rPr lang="en-US" i="1" baseline="0" dirty="0"/>
                        <a:t> Hotel Project</a:t>
                      </a:r>
                      <a:endParaRPr lang="it-IT" dirty="0"/>
                    </a:p>
                  </a:txBody>
                  <a:tcPr/>
                </a:tc>
                <a:tc>
                  <a:txBody>
                    <a:bodyPr/>
                    <a:lstStyle/>
                    <a:p>
                      <a:r>
                        <a:rPr lang="en-US" sz="1200" i="1" dirty="0"/>
                        <a:t>Description:</a:t>
                      </a:r>
                      <a:r>
                        <a:rPr lang="en-US" sz="1200" i="1" baseline="0" dirty="0"/>
                        <a:t> </a:t>
                      </a:r>
                      <a:r>
                        <a:rPr lang="en-US" sz="1200" b="0" i="1" dirty="0"/>
                        <a:t>Further increase in separate waste collection and reduction in the quantity of undifferentiated waste </a:t>
                      </a:r>
                    </a:p>
                    <a:p>
                      <a:endParaRPr lang="en-US" sz="1200" dirty="0"/>
                    </a:p>
                    <a:p>
                      <a:r>
                        <a:rPr lang="en-US" sz="1200" i="0" dirty="0"/>
                        <a:t>Target: </a:t>
                      </a:r>
                      <a:r>
                        <a:rPr lang="en-US" sz="1200" b="0" i="0" dirty="0"/>
                        <a:t>38% reduction in undifferentiated waste - 9% increase in separate waste collection) in cooperation</a:t>
                      </a:r>
                      <a:r>
                        <a:rPr lang="en-US" sz="1200" b="0" i="0" baseline="0" dirty="0"/>
                        <a:t> with City Hotel (Green Hotel project). From 75% to 84% of separated </a:t>
                      </a:r>
                      <a:r>
                        <a:rPr lang="en-US" sz="1200" b="0" i="0" baseline="0" dirty="0" err="1"/>
                        <a:t>wast</a:t>
                      </a:r>
                      <a:r>
                        <a:rPr lang="en-US" sz="1200" b="0" i="0" baseline="0" dirty="0"/>
                        <a:t> collection.</a:t>
                      </a:r>
                      <a:endParaRPr lang="en-US" sz="1200" b="0" i="0" dirty="0"/>
                    </a:p>
                    <a:p>
                      <a:endParaRPr lang="en-US" sz="1200" dirty="0"/>
                    </a:p>
                    <a:p>
                      <a:r>
                        <a:rPr lang="en-US" sz="1200" dirty="0"/>
                        <a:t>Stakeholders</a:t>
                      </a:r>
                      <a:r>
                        <a:rPr lang="en-US" sz="1200" baseline="0" dirty="0"/>
                        <a:t> engaged: </a:t>
                      </a:r>
                      <a:r>
                        <a:rPr lang="en-US" sz="1200" b="0" baseline="0" dirty="0"/>
                        <a:t>Hoteliers Association (78 Hotel), </a:t>
                      </a:r>
                      <a:r>
                        <a:rPr lang="en-US" sz="1200" b="0" baseline="0" dirty="0" err="1"/>
                        <a:t>AcegasAPSAmga</a:t>
                      </a:r>
                      <a:r>
                        <a:rPr lang="en-US" sz="1200" b="0" baseline="0" dirty="0"/>
                        <a:t> (waste management company)</a:t>
                      </a:r>
                    </a:p>
                    <a:p>
                      <a:endParaRPr lang="en-US" sz="1200" baseline="0" dirty="0"/>
                    </a:p>
                    <a:p>
                      <a:r>
                        <a:rPr lang="en-US" sz="1200" baseline="0" dirty="0"/>
                        <a:t>Sector: </a:t>
                      </a:r>
                      <a:r>
                        <a:rPr lang="en-US" sz="1200" b="0" baseline="0" dirty="0"/>
                        <a:t>Public and private partnership</a:t>
                      </a:r>
                    </a:p>
                    <a:p>
                      <a:endParaRPr lang="en-US" sz="1200" baseline="0" dirty="0"/>
                    </a:p>
                    <a:p>
                      <a:r>
                        <a:rPr lang="en-US" sz="1200" baseline="0" dirty="0"/>
                        <a:t>Investments: </a:t>
                      </a:r>
                      <a:r>
                        <a:rPr lang="en-US" sz="1200" b="0" baseline="0" dirty="0"/>
                        <a:t>N.A.</a:t>
                      </a:r>
                    </a:p>
                    <a:p>
                      <a:endParaRPr lang="en-US" sz="1200" baseline="0" dirty="0"/>
                    </a:p>
                    <a:p>
                      <a:r>
                        <a:rPr lang="en-US" sz="1200" baseline="0" dirty="0"/>
                        <a:t>Benefits: </a:t>
                      </a:r>
                      <a:r>
                        <a:rPr lang="en-US" sz="1200" b="0" baseline="0" dirty="0"/>
                        <a:t>Reduction of waste production; Reduction of dry waste in landfill; Reduction of emissions from waste treatment</a:t>
                      </a:r>
                    </a:p>
                    <a:p>
                      <a:endParaRPr lang="en-US" sz="1200" baseline="0" dirty="0"/>
                    </a:p>
                    <a:p>
                      <a:r>
                        <a:rPr lang="en-US" sz="1200" baseline="0" dirty="0"/>
                        <a:t>169 tCO</a:t>
                      </a:r>
                      <a:r>
                        <a:rPr lang="en-US" sz="1200" baseline="-25000" dirty="0"/>
                        <a:t>2</a:t>
                      </a:r>
                      <a:r>
                        <a:rPr lang="en-US" sz="1200" baseline="0" dirty="0"/>
                        <a:t>e avoided</a:t>
                      </a:r>
                    </a:p>
                  </a:txBody>
                  <a:tcPr>
                    <a:solidFill>
                      <a:schemeClr val="accent2"/>
                    </a:solidFill>
                  </a:tcPr>
                </a:tc>
                <a:extLst>
                  <a:ext uri="{0D108BD9-81ED-4DB2-BD59-A6C34878D82A}">
                    <a16:rowId xmlns:a16="http://schemas.microsoft.com/office/drawing/2014/main" val="10000"/>
                  </a:ext>
                </a:extLst>
              </a:tr>
            </a:tbl>
          </a:graphicData>
        </a:graphic>
      </p:graphicFrame>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712" y="1484784"/>
            <a:ext cx="2892072" cy="41044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6243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Examples of SECAP measures</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0" y="1196752"/>
            <a:ext cx="7704856"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Cycle routes and urban regeneration Via </a:t>
            </a:r>
            <a:r>
              <a:rPr lang="en-US" sz="1800" b="1" dirty="0" err="1"/>
              <a:t>della</a:t>
            </a:r>
            <a:r>
              <a:rPr lang="en-US" sz="1800" b="1" dirty="0"/>
              <a:t> </a:t>
            </a:r>
            <a:r>
              <a:rPr lang="en-US" sz="1800" b="1" dirty="0" err="1"/>
              <a:t>Scienza</a:t>
            </a:r>
            <a:r>
              <a:rPr lang="en-US" sz="1800" b="1" dirty="0"/>
              <a:t> – Vicenza (OYS City)</a:t>
            </a:r>
          </a:p>
        </p:txBody>
      </p:sp>
      <p:graphicFrame>
        <p:nvGraphicFramePr>
          <p:cNvPr id="7" name="Tabella 6"/>
          <p:cNvGraphicFramePr>
            <a:graphicFrameLocks noGrp="1"/>
          </p:cNvGraphicFramePr>
          <p:nvPr/>
        </p:nvGraphicFramePr>
        <p:xfrm>
          <a:off x="1775522" y="1484784"/>
          <a:ext cx="5040559" cy="4480560"/>
        </p:xfrm>
        <a:graphic>
          <a:graphicData uri="http://schemas.openxmlformats.org/drawingml/2006/table">
            <a:tbl>
              <a:tblPr firstRow="1" bandRow="1">
                <a:tableStyleId>{5C22544A-7EE6-4342-B048-85BDC9FD1C3A}</a:tableStyleId>
              </a:tblPr>
              <a:tblGrid>
                <a:gridCol w="1607600">
                  <a:extLst>
                    <a:ext uri="{9D8B030D-6E8A-4147-A177-3AD203B41FA5}">
                      <a16:colId xmlns:a16="http://schemas.microsoft.com/office/drawing/2014/main" val="20000"/>
                    </a:ext>
                  </a:extLst>
                </a:gridCol>
                <a:gridCol w="3432959">
                  <a:extLst>
                    <a:ext uri="{9D8B030D-6E8A-4147-A177-3AD203B41FA5}">
                      <a16:colId xmlns:a16="http://schemas.microsoft.com/office/drawing/2014/main" val="20001"/>
                    </a:ext>
                  </a:extLst>
                </a:gridCol>
              </a:tblGrid>
              <a:tr h="4104456">
                <a:tc>
                  <a:txBody>
                    <a:bodyPr/>
                    <a:lstStyle/>
                    <a:p>
                      <a:r>
                        <a:rPr lang="it-IT" dirty="0"/>
                        <a:t>3.</a:t>
                      </a:r>
                      <a:r>
                        <a:rPr lang="en-US" dirty="0"/>
                        <a:t> Cycle routes and green axes for urban regeneration of the industrial area</a:t>
                      </a:r>
                      <a:endParaRPr lang="it-IT" dirty="0"/>
                    </a:p>
                  </a:txBody>
                  <a:tcPr/>
                </a:tc>
                <a:tc>
                  <a:txBody>
                    <a:bodyPr/>
                    <a:lstStyle/>
                    <a:p>
                      <a:r>
                        <a:rPr lang="en-US" sz="1200" i="1" dirty="0"/>
                        <a:t>Description:</a:t>
                      </a:r>
                      <a:r>
                        <a:rPr lang="en-US" sz="1200" i="1" baseline="0" dirty="0"/>
                        <a:t> </a:t>
                      </a:r>
                      <a:r>
                        <a:rPr lang="en-US" sz="1200" b="0" i="1" dirty="0"/>
                        <a:t>The project aims to mitigate the effects of climate change, such as heat waves, extreme rainfall or drought, through the restoration of soil permeability and the creation of new green spaces, and the overall redevelopment of the road axis</a:t>
                      </a:r>
                    </a:p>
                    <a:p>
                      <a:endParaRPr lang="en-US" sz="1200" dirty="0"/>
                    </a:p>
                    <a:p>
                      <a:r>
                        <a:rPr lang="en-US" sz="1200" i="0" dirty="0"/>
                        <a:t>Target: </a:t>
                      </a:r>
                      <a:r>
                        <a:rPr lang="en-US" sz="1200" b="0" i="0" dirty="0"/>
                        <a:t>New traffic configuration with 30 km/h zone area.</a:t>
                      </a:r>
                      <a:r>
                        <a:rPr lang="en-US" sz="1200" b="0" i="0" baseline="0" dirty="0"/>
                        <a:t> </a:t>
                      </a:r>
                      <a:r>
                        <a:rPr lang="en-US" sz="1200" b="0" i="0" dirty="0"/>
                        <a:t>New 1.2 km cycle/pedestrian path, new green geometry with increase in permeable and draining surfaces, mitigation of the heat island effect</a:t>
                      </a:r>
                    </a:p>
                    <a:p>
                      <a:endParaRPr lang="en-US" sz="1200" dirty="0"/>
                    </a:p>
                    <a:p>
                      <a:r>
                        <a:rPr lang="en-US" sz="1200" dirty="0"/>
                        <a:t>Stakeholders</a:t>
                      </a:r>
                      <a:r>
                        <a:rPr lang="en-US" sz="1200" baseline="0" dirty="0"/>
                        <a:t> engaged: </a:t>
                      </a:r>
                      <a:r>
                        <a:rPr lang="en-US" sz="1200" b="0" baseline="0" dirty="0"/>
                        <a:t>Industrial and Commercial Companies operating in the area</a:t>
                      </a:r>
                    </a:p>
                    <a:p>
                      <a:endParaRPr lang="en-US" sz="1200" baseline="0" dirty="0"/>
                    </a:p>
                    <a:p>
                      <a:r>
                        <a:rPr lang="en-US" sz="1200" baseline="0" dirty="0"/>
                        <a:t>Sector: </a:t>
                      </a:r>
                      <a:r>
                        <a:rPr lang="en-US" sz="1200" b="0" baseline="0" dirty="0"/>
                        <a:t>Climate Adaptation and Resilience + Mitigation</a:t>
                      </a:r>
                    </a:p>
                    <a:p>
                      <a:endParaRPr lang="en-US" sz="1200" baseline="0" dirty="0"/>
                    </a:p>
                    <a:p>
                      <a:r>
                        <a:rPr lang="en-US" sz="1200" baseline="0" dirty="0"/>
                        <a:t>Investments: </a:t>
                      </a:r>
                      <a:r>
                        <a:rPr lang="en-US" sz="1200" b="0" baseline="0" dirty="0"/>
                        <a:t>542,000€</a:t>
                      </a:r>
                    </a:p>
                    <a:p>
                      <a:endParaRPr lang="en-US" sz="1200" baseline="0" dirty="0"/>
                    </a:p>
                    <a:p>
                      <a:r>
                        <a:rPr lang="en-US" sz="1200" baseline="0" dirty="0"/>
                        <a:t>Benefits: </a:t>
                      </a:r>
                      <a:r>
                        <a:rPr lang="en-US" sz="1200" b="0" baseline="0" dirty="0" err="1"/>
                        <a:t>Intermunicipal</a:t>
                      </a:r>
                      <a:r>
                        <a:rPr lang="en-US" sz="1200" b="0" baseline="0" dirty="0"/>
                        <a:t> connection cycle path, green flowerbeds for rainwater drainage, safety of road infrastructure and pedestrian crossings</a:t>
                      </a:r>
                    </a:p>
                    <a:p>
                      <a:endParaRPr lang="en-US" sz="1200" baseline="0" dirty="0"/>
                    </a:p>
                    <a:p>
                      <a:r>
                        <a:rPr lang="en-US" sz="1200" baseline="0" dirty="0"/>
                        <a:t>20 tCO</a:t>
                      </a:r>
                      <a:r>
                        <a:rPr lang="en-US" sz="1200" baseline="-25000" dirty="0"/>
                        <a:t>2</a:t>
                      </a:r>
                      <a:r>
                        <a:rPr lang="en-US" sz="1200" baseline="0" dirty="0"/>
                        <a:t>e avoided</a:t>
                      </a:r>
                    </a:p>
                  </a:txBody>
                  <a:tcPr>
                    <a:solidFill>
                      <a:schemeClr val="accent2"/>
                    </a:solidFill>
                  </a:tcPr>
                </a:tc>
                <a:extLst>
                  <a:ext uri="{0D108BD9-81ED-4DB2-BD59-A6C34878D82A}">
                    <a16:rowId xmlns:a16="http://schemas.microsoft.com/office/drawing/2014/main" val="10000"/>
                  </a:ext>
                </a:extLst>
              </a:tr>
            </a:tbl>
          </a:graphicData>
        </a:graphic>
      </p:graphicFrame>
      <p:pic>
        <p:nvPicPr>
          <p:cNvPr id="9" name="Immagine 8"/>
          <p:cNvPicPr>
            <a:picLocks noChangeAspect="1"/>
          </p:cNvPicPr>
          <p:nvPr/>
        </p:nvPicPr>
        <p:blipFill>
          <a:blip r:embed="rId2"/>
          <a:stretch>
            <a:fillRect/>
          </a:stretch>
        </p:blipFill>
        <p:spPr>
          <a:xfrm>
            <a:off x="6829220" y="1484785"/>
            <a:ext cx="3847503" cy="2086347"/>
          </a:xfrm>
          <a:prstGeom prst="rect">
            <a:avLst/>
          </a:prstGeom>
        </p:spPr>
      </p:pic>
      <p:pic>
        <p:nvPicPr>
          <p:cNvPr id="11" name="Immagine 10"/>
          <p:cNvPicPr>
            <a:picLocks noChangeAspect="1"/>
          </p:cNvPicPr>
          <p:nvPr/>
        </p:nvPicPr>
        <p:blipFill>
          <a:blip r:embed="rId3"/>
          <a:stretch>
            <a:fillRect/>
          </a:stretch>
        </p:blipFill>
        <p:spPr>
          <a:xfrm>
            <a:off x="6825975" y="3645024"/>
            <a:ext cx="3838781" cy="2177766"/>
          </a:xfrm>
          <a:prstGeom prst="rect">
            <a:avLst/>
          </a:prstGeom>
        </p:spPr>
      </p:pic>
    </p:spTree>
    <p:extLst>
      <p:ext uri="{BB962C8B-B14F-4D97-AF65-F5344CB8AC3E}">
        <p14:creationId xmlns:p14="http://schemas.microsoft.com/office/powerpoint/2010/main" val="247492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Examples of SECAP measures</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0" y="1196752"/>
            <a:ext cx="6624736"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Energy efficiency measures– Pordenone (OYS City)</a:t>
            </a:r>
          </a:p>
        </p:txBody>
      </p:sp>
      <p:graphicFrame>
        <p:nvGraphicFramePr>
          <p:cNvPr id="7" name="Tabella 6"/>
          <p:cNvGraphicFramePr>
            <a:graphicFrameLocks noGrp="1"/>
          </p:cNvGraphicFramePr>
          <p:nvPr/>
        </p:nvGraphicFramePr>
        <p:xfrm>
          <a:off x="1775522" y="1484784"/>
          <a:ext cx="5040559" cy="4663440"/>
        </p:xfrm>
        <a:graphic>
          <a:graphicData uri="http://schemas.openxmlformats.org/drawingml/2006/table">
            <a:tbl>
              <a:tblPr firstRow="1" bandRow="1">
                <a:tableStyleId>{5C22544A-7EE6-4342-B048-85BDC9FD1C3A}</a:tableStyleId>
              </a:tblPr>
              <a:tblGrid>
                <a:gridCol w="1607600">
                  <a:extLst>
                    <a:ext uri="{9D8B030D-6E8A-4147-A177-3AD203B41FA5}">
                      <a16:colId xmlns:a16="http://schemas.microsoft.com/office/drawing/2014/main" val="20000"/>
                    </a:ext>
                  </a:extLst>
                </a:gridCol>
                <a:gridCol w="3432959">
                  <a:extLst>
                    <a:ext uri="{9D8B030D-6E8A-4147-A177-3AD203B41FA5}">
                      <a16:colId xmlns:a16="http://schemas.microsoft.com/office/drawing/2014/main" val="20001"/>
                    </a:ext>
                  </a:extLst>
                </a:gridCol>
              </a:tblGrid>
              <a:tr h="4104456">
                <a:tc>
                  <a:txBody>
                    <a:bodyPr/>
                    <a:lstStyle/>
                    <a:p>
                      <a:r>
                        <a:rPr lang="it-IT" dirty="0"/>
                        <a:t>4.</a:t>
                      </a:r>
                      <a:r>
                        <a:rPr lang="en-US" dirty="0"/>
                        <a:t> Energy efficiency improvement of municipal buildings</a:t>
                      </a:r>
                      <a:endParaRPr lang="it-IT" dirty="0"/>
                    </a:p>
                  </a:txBody>
                  <a:tcPr/>
                </a:tc>
                <a:tc>
                  <a:txBody>
                    <a:bodyPr/>
                    <a:lstStyle/>
                    <a:p>
                      <a:r>
                        <a:rPr lang="en-US" sz="1200" i="1" dirty="0"/>
                        <a:t>Description:</a:t>
                      </a:r>
                      <a:r>
                        <a:rPr lang="en-US" sz="1200" i="1" baseline="0" dirty="0"/>
                        <a:t> </a:t>
                      </a:r>
                      <a:r>
                        <a:rPr lang="en-US" sz="1200" b="0" i="1" dirty="0"/>
                        <a:t>Energy efficiency improvement of municipal buildings through project financing controlled by an </a:t>
                      </a:r>
                      <a:r>
                        <a:rPr lang="en-US" sz="1200" b="0" i="1" dirty="0" err="1"/>
                        <a:t>EnMS</a:t>
                      </a:r>
                      <a:endParaRPr lang="en-US" sz="1200" b="0" i="1" dirty="0"/>
                    </a:p>
                    <a:p>
                      <a:endParaRPr lang="en-US" sz="1200" dirty="0"/>
                    </a:p>
                    <a:p>
                      <a:r>
                        <a:rPr lang="en-US" sz="1200" i="0" dirty="0"/>
                        <a:t>Target:</a:t>
                      </a:r>
                      <a:endParaRPr lang="en-US" sz="1200" dirty="0"/>
                    </a:p>
                    <a:p>
                      <a:r>
                        <a:rPr lang="en-US" sz="1200" b="0" dirty="0"/>
                        <a:t>Energy efficiency improvement of 82 municipal buildings under concession to an ESCO for the supply and management of thermal and electrical energy services and forming part of the ISO 50001 perimeter of the Municipality of Pordenone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Stakeholders</a:t>
                      </a:r>
                      <a:r>
                        <a:rPr lang="en-US" sz="1200" baseline="0" dirty="0"/>
                        <a:t> engaged: </a:t>
                      </a:r>
                      <a:r>
                        <a:rPr lang="en-US" sz="1200" b="0" baseline="0" dirty="0"/>
                        <a:t>SIRAM </a:t>
                      </a:r>
                      <a:r>
                        <a:rPr lang="en-US" sz="1200" b="0" baseline="0" dirty="0" err="1"/>
                        <a:t>SpA</a:t>
                      </a:r>
                      <a:endParaRPr lang="en-US" sz="1200" b="0" baseline="0" dirty="0"/>
                    </a:p>
                    <a:p>
                      <a:endParaRPr lang="en-US" sz="1200" dirty="0"/>
                    </a:p>
                    <a:p>
                      <a:endParaRPr lang="en-US" sz="1200" baseline="0" dirty="0"/>
                    </a:p>
                    <a:p>
                      <a:r>
                        <a:rPr lang="en-US" sz="1200" baseline="0" dirty="0"/>
                        <a:t>Sector: </a:t>
                      </a:r>
                      <a:r>
                        <a:rPr lang="en-US" sz="1200" b="0" baseline="0" dirty="0"/>
                        <a:t>Public and private partnership with an ESCO</a:t>
                      </a:r>
                    </a:p>
                    <a:p>
                      <a:endParaRPr lang="en-US" sz="1200" baseline="0" dirty="0"/>
                    </a:p>
                    <a:p>
                      <a:r>
                        <a:rPr lang="en-US" sz="1200" baseline="0" dirty="0"/>
                        <a:t>Investments: </a:t>
                      </a:r>
                      <a:r>
                        <a:rPr lang="en-US" sz="1200" b="0" baseline="0" dirty="0"/>
                        <a:t>6,775,762€</a:t>
                      </a:r>
                    </a:p>
                    <a:p>
                      <a:endParaRPr lang="en-US" sz="1200" baseline="0" dirty="0"/>
                    </a:p>
                    <a:p>
                      <a:r>
                        <a:rPr lang="en-US" sz="1200" baseline="0" dirty="0"/>
                        <a:t>Benefits: </a:t>
                      </a:r>
                      <a:r>
                        <a:rPr lang="en-US" sz="1200" b="0" baseline="0" dirty="0"/>
                        <a:t>Energy efficiency improvement of municipal buildings, installation of renewable source systems, continuous monitoring via ISO 50001 certified Energy Management System</a:t>
                      </a:r>
                    </a:p>
                    <a:p>
                      <a:endParaRPr lang="en-US" sz="1200" baseline="0" dirty="0"/>
                    </a:p>
                    <a:p>
                      <a:r>
                        <a:rPr lang="en-US" sz="1200" baseline="0" dirty="0"/>
                        <a:t>3,433 MWh saved</a:t>
                      </a:r>
                    </a:p>
                    <a:p>
                      <a:r>
                        <a:rPr lang="en-US" sz="1200" baseline="0" dirty="0"/>
                        <a:t>769 tCO</a:t>
                      </a:r>
                      <a:r>
                        <a:rPr lang="en-US" sz="1200" baseline="-25000" dirty="0"/>
                        <a:t>2</a:t>
                      </a:r>
                      <a:r>
                        <a:rPr lang="en-US" sz="1200" baseline="0" dirty="0"/>
                        <a:t>e avoided</a:t>
                      </a:r>
                    </a:p>
                  </a:txBody>
                  <a:tcPr>
                    <a:solidFill>
                      <a:schemeClr val="accent2"/>
                    </a:solidFill>
                  </a:tcPr>
                </a:tc>
                <a:extLst>
                  <a:ext uri="{0D108BD9-81ED-4DB2-BD59-A6C34878D82A}">
                    <a16:rowId xmlns:a16="http://schemas.microsoft.com/office/drawing/2014/main" val="10000"/>
                  </a:ext>
                </a:extLst>
              </a:tr>
            </a:tbl>
          </a:graphicData>
        </a:graphic>
      </p:graphicFrame>
      <p:pic>
        <p:nvPicPr>
          <p:cNvPr id="10" name="Immagine 9"/>
          <p:cNvPicPr/>
          <p:nvPr/>
        </p:nvPicPr>
        <p:blipFill>
          <a:blip r:embed="rId2"/>
          <a:stretch>
            <a:fillRect/>
          </a:stretch>
        </p:blipFill>
        <p:spPr>
          <a:xfrm>
            <a:off x="6848188" y="1461819"/>
            <a:ext cx="3817987" cy="4352896"/>
          </a:xfrm>
          <a:prstGeom prst="rect">
            <a:avLst/>
          </a:prstGeom>
        </p:spPr>
      </p:pic>
    </p:spTree>
    <p:extLst>
      <p:ext uri="{BB962C8B-B14F-4D97-AF65-F5344CB8AC3E}">
        <p14:creationId xmlns:p14="http://schemas.microsoft.com/office/powerpoint/2010/main" val="417697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BD6A-0E40-7244-A61F-2A97BC8A6445}"/>
              </a:ext>
            </a:extLst>
          </p:cNvPr>
          <p:cNvSpPr>
            <a:spLocks noGrp="1"/>
          </p:cNvSpPr>
          <p:nvPr>
            <p:ph type="title"/>
          </p:nvPr>
        </p:nvSpPr>
        <p:spPr>
          <a:xfrm>
            <a:off x="609600" y="274638"/>
            <a:ext cx="7786560" cy="778098"/>
          </a:xfrm>
        </p:spPr>
        <p:txBody>
          <a:bodyPr anchor="ctr">
            <a:normAutofit/>
          </a:bodyPr>
          <a:lstStyle/>
          <a:p>
            <a:r>
              <a:rPr lang="en-US" dirty="0"/>
              <a:t>Three pillars</a:t>
            </a:r>
          </a:p>
        </p:txBody>
      </p:sp>
      <p:graphicFrame>
        <p:nvGraphicFramePr>
          <p:cNvPr id="5" name="Content Placeholder 2">
            <a:extLst>
              <a:ext uri="{FF2B5EF4-FFF2-40B4-BE49-F238E27FC236}">
                <a16:creationId xmlns:a16="http://schemas.microsoft.com/office/drawing/2014/main" id="{2B24D4C0-B44F-CBD5-B386-B7F277DD8467}"/>
              </a:ext>
            </a:extLst>
          </p:cNvPr>
          <p:cNvGraphicFramePr>
            <a:graphicFrameLocks noGrp="1"/>
          </p:cNvGraphicFramePr>
          <p:nvPr>
            <p:ph idx="1"/>
            <p:extLst>
              <p:ext uri="{D42A27DB-BD31-4B8C-83A1-F6EECF244321}">
                <p14:modId xmlns:p14="http://schemas.microsoft.com/office/powerpoint/2010/main" val="1587000383"/>
              </p:ext>
            </p:extLst>
          </p:nvPr>
        </p:nvGraphicFramePr>
        <p:xfrm>
          <a:off x="609600" y="1600201"/>
          <a:ext cx="10972800" cy="3268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54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Examples of SECAP measures</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rgbClr val="333333"/>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0" y="1196752"/>
            <a:ext cx="6624736"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solidFill>
                  <a:srgbClr val="333333"/>
                </a:solidFill>
              </a:rPr>
              <a:t>Energy efficiency measures– </a:t>
            </a:r>
            <a:r>
              <a:rPr lang="en-US" sz="1800" b="1" dirty="0" err="1">
                <a:solidFill>
                  <a:srgbClr val="333333"/>
                </a:solidFill>
              </a:rPr>
              <a:t>Porcia</a:t>
            </a:r>
            <a:r>
              <a:rPr lang="en-US" sz="1800" b="1" dirty="0">
                <a:solidFill>
                  <a:srgbClr val="333333"/>
                </a:solidFill>
              </a:rPr>
              <a:t> (OYS City)</a:t>
            </a:r>
          </a:p>
        </p:txBody>
      </p:sp>
      <p:graphicFrame>
        <p:nvGraphicFramePr>
          <p:cNvPr id="7" name="Tabella 6"/>
          <p:cNvGraphicFramePr>
            <a:graphicFrameLocks noGrp="1"/>
          </p:cNvGraphicFramePr>
          <p:nvPr/>
        </p:nvGraphicFramePr>
        <p:xfrm>
          <a:off x="1775522" y="1484784"/>
          <a:ext cx="5040559" cy="4663440"/>
        </p:xfrm>
        <a:graphic>
          <a:graphicData uri="http://schemas.openxmlformats.org/drawingml/2006/table">
            <a:tbl>
              <a:tblPr firstRow="1" bandRow="1">
                <a:tableStyleId>{5C22544A-7EE6-4342-B048-85BDC9FD1C3A}</a:tableStyleId>
              </a:tblPr>
              <a:tblGrid>
                <a:gridCol w="1607600">
                  <a:extLst>
                    <a:ext uri="{9D8B030D-6E8A-4147-A177-3AD203B41FA5}">
                      <a16:colId xmlns:a16="http://schemas.microsoft.com/office/drawing/2014/main" val="20000"/>
                    </a:ext>
                  </a:extLst>
                </a:gridCol>
                <a:gridCol w="3432959">
                  <a:extLst>
                    <a:ext uri="{9D8B030D-6E8A-4147-A177-3AD203B41FA5}">
                      <a16:colId xmlns:a16="http://schemas.microsoft.com/office/drawing/2014/main" val="20001"/>
                    </a:ext>
                  </a:extLst>
                </a:gridCol>
              </a:tblGrid>
              <a:tr h="4104456">
                <a:tc>
                  <a:txBody>
                    <a:bodyPr/>
                    <a:lstStyle/>
                    <a:p>
                      <a:r>
                        <a:rPr lang="it-IT" dirty="0"/>
                        <a:t>5.</a:t>
                      </a:r>
                      <a:r>
                        <a:rPr lang="en-US" dirty="0"/>
                        <a:t> NZEB Bernard </a:t>
                      </a:r>
                      <a:r>
                        <a:rPr lang="en-US" dirty="0" err="1"/>
                        <a:t>Aucouturier</a:t>
                      </a:r>
                      <a:r>
                        <a:rPr lang="en-US" dirty="0"/>
                        <a:t> School</a:t>
                      </a:r>
                      <a:endParaRPr lang="it-IT" dirty="0"/>
                    </a:p>
                  </a:txBody>
                  <a:tcPr/>
                </a:tc>
                <a:tc>
                  <a:txBody>
                    <a:bodyPr/>
                    <a:lstStyle/>
                    <a:p>
                      <a:r>
                        <a:rPr lang="en-US" sz="1200" i="1" dirty="0"/>
                        <a:t>Description: </a:t>
                      </a:r>
                      <a:r>
                        <a:rPr lang="en-US" sz="1200" b="0" i="1" dirty="0"/>
                        <a:t>Architectural and plant engineering works, including the installation of photovoltaic panels, aimed at making the structure energy efficient.</a:t>
                      </a:r>
                    </a:p>
                    <a:p>
                      <a:endParaRPr lang="en-US" sz="1200" dirty="0"/>
                    </a:p>
                    <a:p>
                      <a:r>
                        <a:rPr lang="en-US" sz="1200" i="0" dirty="0"/>
                        <a:t>Target:</a:t>
                      </a:r>
                      <a:endParaRPr lang="en-US" sz="1200" dirty="0"/>
                    </a:p>
                    <a:p>
                      <a:r>
                        <a:rPr lang="en-US" sz="1200" b="0" dirty="0"/>
                        <a:t>Energy efficiency improvement of the Bernard </a:t>
                      </a:r>
                      <a:r>
                        <a:rPr lang="en-US" sz="1200" b="0" dirty="0" err="1"/>
                        <a:t>Aucouturier</a:t>
                      </a:r>
                      <a:r>
                        <a:rPr lang="en-US" sz="1200" b="0" dirty="0"/>
                        <a:t> Primary School</a:t>
                      </a:r>
                      <a:r>
                        <a:rPr lang="en-US" sz="1200" b="0" baseline="0" dirty="0"/>
                        <a:t> – From Energy Class E to NZEB Building</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Stakeholders</a:t>
                      </a:r>
                      <a:r>
                        <a:rPr lang="en-US" sz="1200" baseline="0" dirty="0"/>
                        <a:t> engaged: </a:t>
                      </a:r>
                      <a:r>
                        <a:rPr lang="en-US" sz="1200" b="0" baseline="0" dirty="0"/>
                        <a:t>Friuli </a:t>
                      </a:r>
                      <a:r>
                        <a:rPr lang="en-US" sz="1200" b="0" baseline="0" dirty="0" err="1"/>
                        <a:t>Venezia</a:t>
                      </a:r>
                      <a:r>
                        <a:rPr lang="en-US" sz="1200" b="0" baseline="0" dirty="0"/>
                        <a:t> Giulia Region + Citizens and Education stakeholders</a:t>
                      </a:r>
                    </a:p>
                    <a:p>
                      <a:endParaRPr lang="en-US" sz="1200" baseline="0" dirty="0"/>
                    </a:p>
                    <a:p>
                      <a:r>
                        <a:rPr lang="en-US" sz="1200" baseline="0" dirty="0"/>
                        <a:t>Sectors: </a:t>
                      </a:r>
                      <a:r>
                        <a:rPr lang="en-US" sz="1200" b="0" baseline="0" dirty="0" err="1"/>
                        <a:t>Commununity</a:t>
                      </a:r>
                      <a:r>
                        <a:rPr lang="en-US" sz="1200" b="0" baseline="0" dirty="0"/>
                        <a:t> engagement and education + Energy efficiency</a:t>
                      </a:r>
                    </a:p>
                    <a:p>
                      <a:endParaRPr lang="en-US" sz="1200" baseline="0" dirty="0"/>
                    </a:p>
                    <a:p>
                      <a:r>
                        <a:rPr lang="en-US" sz="1200" baseline="0" dirty="0"/>
                        <a:t>Investments: </a:t>
                      </a:r>
                      <a:r>
                        <a:rPr lang="en-US" sz="1200" b="0" baseline="0" dirty="0"/>
                        <a:t>1,500,000€ (FVG Region co-financing: 800,000€)</a:t>
                      </a:r>
                    </a:p>
                    <a:p>
                      <a:endParaRPr lang="en-US" sz="1200" baseline="0" dirty="0"/>
                    </a:p>
                    <a:p>
                      <a:r>
                        <a:rPr lang="en-US" sz="1200" baseline="0" dirty="0"/>
                        <a:t>Benefits: </a:t>
                      </a:r>
                      <a:r>
                        <a:rPr lang="en-US" sz="1200" b="0" baseline="0" dirty="0"/>
                        <a:t>Energy efficiency improvement of municipal buildings, installation of renewable source systems</a:t>
                      </a:r>
                    </a:p>
                    <a:p>
                      <a:endParaRPr lang="en-US" sz="1200" baseline="0" dirty="0"/>
                    </a:p>
                    <a:p>
                      <a:r>
                        <a:rPr lang="en-US" sz="1200" baseline="0" dirty="0"/>
                        <a:t>600 MWh saved</a:t>
                      </a:r>
                    </a:p>
                    <a:p>
                      <a:r>
                        <a:rPr lang="en-US" sz="1200" baseline="0" dirty="0"/>
                        <a:t>120 tCO</a:t>
                      </a:r>
                      <a:r>
                        <a:rPr lang="en-US" sz="1200" baseline="-25000" dirty="0"/>
                        <a:t>2</a:t>
                      </a:r>
                      <a:r>
                        <a:rPr lang="en-US" sz="1200" baseline="0" dirty="0"/>
                        <a:t>e avoided</a:t>
                      </a:r>
                    </a:p>
                  </a:txBody>
                  <a:tcPr>
                    <a:solidFill>
                      <a:schemeClr val="accent2"/>
                    </a:solidFill>
                  </a:tcPr>
                </a:tc>
                <a:extLst>
                  <a:ext uri="{0D108BD9-81ED-4DB2-BD59-A6C34878D82A}">
                    <a16:rowId xmlns:a16="http://schemas.microsoft.com/office/drawing/2014/main" val="10000"/>
                  </a:ext>
                </a:extLst>
              </a:tr>
            </a:tbl>
          </a:graphicData>
        </a:graphic>
      </p:graphicFrame>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864" y="1988841"/>
            <a:ext cx="3862670" cy="2952328"/>
          </a:xfrm>
          <a:prstGeom prst="rect">
            <a:avLst/>
          </a:prstGeom>
        </p:spPr>
      </p:pic>
    </p:spTree>
    <p:extLst>
      <p:ext uri="{BB962C8B-B14F-4D97-AF65-F5344CB8AC3E}">
        <p14:creationId xmlns:p14="http://schemas.microsoft.com/office/powerpoint/2010/main" val="146332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US" dirty="0"/>
              <a:t>Examples of SECAP measures</a:t>
            </a:r>
            <a:endParaRPr lang="en-IE" dirty="0"/>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0" y="1196752"/>
            <a:ext cx="7200800"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pPr>
            <a:r>
              <a:rPr lang="en-US" sz="1800" b="1" dirty="0"/>
              <a:t>Climate adaptation and resilience – Pordenone Conurbation (OYS Cities)</a:t>
            </a:r>
          </a:p>
        </p:txBody>
      </p:sp>
      <p:graphicFrame>
        <p:nvGraphicFramePr>
          <p:cNvPr id="7" name="Tabella 6"/>
          <p:cNvGraphicFramePr>
            <a:graphicFrameLocks noGrp="1"/>
          </p:cNvGraphicFramePr>
          <p:nvPr/>
        </p:nvGraphicFramePr>
        <p:xfrm>
          <a:off x="1775522" y="1484784"/>
          <a:ext cx="5040559" cy="5212080"/>
        </p:xfrm>
        <a:graphic>
          <a:graphicData uri="http://schemas.openxmlformats.org/drawingml/2006/table">
            <a:tbl>
              <a:tblPr firstRow="1" bandRow="1">
                <a:tableStyleId>{5C22544A-7EE6-4342-B048-85BDC9FD1C3A}</a:tableStyleId>
              </a:tblPr>
              <a:tblGrid>
                <a:gridCol w="1607600">
                  <a:extLst>
                    <a:ext uri="{9D8B030D-6E8A-4147-A177-3AD203B41FA5}">
                      <a16:colId xmlns:a16="http://schemas.microsoft.com/office/drawing/2014/main" val="20000"/>
                    </a:ext>
                  </a:extLst>
                </a:gridCol>
                <a:gridCol w="3432959">
                  <a:extLst>
                    <a:ext uri="{9D8B030D-6E8A-4147-A177-3AD203B41FA5}">
                      <a16:colId xmlns:a16="http://schemas.microsoft.com/office/drawing/2014/main" val="20001"/>
                    </a:ext>
                  </a:extLst>
                </a:gridCol>
              </a:tblGrid>
              <a:tr h="4104456">
                <a:tc>
                  <a:txBody>
                    <a:bodyPr/>
                    <a:lstStyle/>
                    <a:p>
                      <a:r>
                        <a:rPr lang="it-IT" dirty="0"/>
                        <a:t>6.</a:t>
                      </a:r>
                      <a:r>
                        <a:rPr lang="en-US" dirty="0"/>
                        <a:t> Resilience actions on the </a:t>
                      </a:r>
                      <a:r>
                        <a:rPr lang="en-US" i="1" dirty="0" err="1"/>
                        <a:t>Noncello</a:t>
                      </a:r>
                      <a:r>
                        <a:rPr lang="en-US" dirty="0"/>
                        <a:t> river - Pordenone Conurbation river contract</a:t>
                      </a:r>
                      <a:endParaRPr lang="it-IT" dirty="0"/>
                    </a:p>
                  </a:txBody>
                  <a:tcPr/>
                </a:tc>
                <a:tc>
                  <a:txBody>
                    <a:bodyPr/>
                    <a:lstStyle/>
                    <a:p>
                      <a:r>
                        <a:rPr lang="en-US" sz="1200" i="1" dirty="0"/>
                        <a:t>Description:</a:t>
                      </a:r>
                      <a:r>
                        <a:rPr lang="en-US" sz="1200" i="1" baseline="0" dirty="0"/>
                        <a:t> </a:t>
                      </a:r>
                      <a:r>
                        <a:rPr lang="en-US" sz="1200" b="0" i="1" dirty="0"/>
                        <a:t>Inter-municipal project for improving the condition of the river environment: from the tourism sector (slow mobility) to the environmental sector (protection and census of biodiversity of flora and fauna), from the landscape sector (historical and cultural).</a:t>
                      </a:r>
                    </a:p>
                    <a:p>
                      <a:endParaRPr lang="en-US" sz="1200" dirty="0"/>
                    </a:p>
                    <a:p>
                      <a:r>
                        <a:rPr lang="en-US" sz="1200" i="0" dirty="0"/>
                        <a:t>Target:</a:t>
                      </a:r>
                      <a:endParaRPr lang="en-US" sz="1200" dirty="0"/>
                    </a:p>
                    <a:p>
                      <a:r>
                        <a:rPr lang="en-US" sz="1200" b="0" dirty="0"/>
                        <a:t>Encourage interventions aimed at containing exotic animal and plant species, encouraging the establishment of native ones; to combat bank erosion and landslides with forestry bioengineering techniques; to collaborate on problems related to the regulation of water, the environmental natural system and the landscape.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Stakeholders</a:t>
                      </a:r>
                      <a:r>
                        <a:rPr lang="en-US" sz="1200" baseline="0" dirty="0"/>
                        <a:t> engaged: </a:t>
                      </a:r>
                      <a:r>
                        <a:rPr lang="en-US" sz="1200" b="0" baseline="0" dirty="0"/>
                        <a:t>citizens, public and private stakeholders</a:t>
                      </a:r>
                    </a:p>
                    <a:p>
                      <a:endParaRPr lang="en-US" sz="1200" baseline="0" dirty="0"/>
                    </a:p>
                    <a:p>
                      <a:r>
                        <a:rPr lang="en-US" sz="1200" baseline="0" dirty="0"/>
                        <a:t>Sector: </a:t>
                      </a:r>
                      <a:r>
                        <a:rPr lang="en-US" sz="1200" b="0" baseline="0" dirty="0"/>
                        <a:t>Climate adaptation and resilience</a:t>
                      </a:r>
                    </a:p>
                    <a:p>
                      <a:endParaRPr lang="en-US" sz="1200" baseline="0" dirty="0"/>
                    </a:p>
                    <a:p>
                      <a:r>
                        <a:rPr lang="en-US" sz="1200" baseline="0" dirty="0"/>
                        <a:t>Investments: </a:t>
                      </a:r>
                      <a:r>
                        <a:rPr lang="en-US" sz="1200" b="0" baseline="0" dirty="0"/>
                        <a:t>Not yet available</a:t>
                      </a:r>
                    </a:p>
                    <a:p>
                      <a:endParaRPr lang="en-US" sz="1200" baseline="0" dirty="0"/>
                    </a:p>
                    <a:p>
                      <a:r>
                        <a:rPr lang="en-US" sz="1200" baseline="0" dirty="0"/>
                        <a:t>Benefits: </a:t>
                      </a:r>
                      <a:r>
                        <a:rPr lang="en-US" sz="1200" b="0" baseline="0" dirty="0" err="1"/>
                        <a:t>Renaturalization</a:t>
                      </a:r>
                      <a:r>
                        <a:rPr lang="en-US" sz="1200" b="0" baseline="0" dirty="0"/>
                        <a:t> of the river area, implementation of the Water Protection Plan, gentle mobility, enhancement of the river environment</a:t>
                      </a:r>
                    </a:p>
                    <a:p>
                      <a:endParaRPr lang="en-US" sz="1200" baseline="0" dirty="0"/>
                    </a:p>
                  </a:txBody>
                  <a:tcPr>
                    <a:solidFill>
                      <a:schemeClr val="accent2"/>
                    </a:solidFill>
                  </a:tcPr>
                </a:tc>
                <a:extLst>
                  <a:ext uri="{0D108BD9-81ED-4DB2-BD59-A6C34878D82A}">
                    <a16:rowId xmlns:a16="http://schemas.microsoft.com/office/drawing/2014/main" val="10000"/>
                  </a:ext>
                </a:extLst>
              </a:tr>
            </a:tbl>
          </a:graphicData>
        </a:graphic>
      </p:graphicFrame>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80" y="1507096"/>
            <a:ext cx="3837622" cy="4658208"/>
          </a:xfrm>
          <a:prstGeom prst="rect">
            <a:avLst/>
          </a:prstGeom>
        </p:spPr>
      </p:pic>
    </p:spTree>
    <p:extLst>
      <p:ext uri="{BB962C8B-B14F-4D97-AF65-F5344CB8AC3E}">
        <p14:creationId xmlns:p14="http://schemas.microsoft.com/office/powerpoint/2010/main" val="104371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B7244-55C1-DC29-BB3C-D142D1E6526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CA32CA7-BEF5-EDBF-E630-7BE4126A1FB2}"/>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72038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1504" y="1988841"/>
            <a:ext cx="9001000" cy="2616101"/>
          </a:xfrm>
          <a:prstGeom prst="homePlate">
            <a:avLst>
              <a:gd name="adj" fmla="val 34615"/>
            </a:avLst>
          </a:prstGeom>
          <a:noFill/>
          <a:ln>
            <a:noFill/>
          </a:ln>
        </p:spPr>
        <p:txBody>
          <a:bodyPr wrap="square" rtlCol="0">
            <a:spAutoFit/>
          </a:bodyPr>
          <a:lstStyle/>
          <a:p>
            <a:pPr marL="180975"/>
            <a:endParaRPr lang="en-IE" sz="2000" b="1" dirty="0">
              <a:solidFill>
                <a:srgbClr val="EA4D42"/>
              </a:solidFill>
            </a:endParaRPr>
          </a:p>
          <a:p>
            <a:pPr marL="180975"/>
            <a:endParaRPr lang="en-IE" sz="2000" b="1" dirty="0">
              <a:solidFill>
                <a:srgbClr val="EA4D42"/>
              </a:solidFill>
            </a:endParaRPr>
          </a:p>
          <a:p>
            <a:pPr marL="180975"/>
            <a:r>
              <a:rPr lang="en-US" sz="2800" b="1" dirty="0">
                <a:solidFill>
                  <a:srgbClr val="EA4D42"/>
                </a:solidFill>
              </a:rPr>
              <a:t>Timetable for consultation for SECAP implementation </a:t>
            </a:r>
            <a:endParaRPr lang="en-IE" sz="2000" dirty="0">
              <a:solidFill>
                <a:srgbClr val="EA4D42"/>
              </a:solidFill>
            </a:endParaRPr>
          </a:p>
          <a:p>
            <a:pPr marL="180975"/>
            <a:endParaRPr lang="en-IE" sz="1600" b="1" dirty="0">
              <a:solidFill>
                <a:srgbClr val="EA4D42"/>
              </a:solidFill>
            </a:endParaRPr>
          </a:p>
          <a:p>
            <a:pPr marL="180975"/>
            <a:endParaRPr lang="it-IT" sz="1600" b="1" dirty="0">
              <a:solidFill>
                <a:schemeClr val="accent1"/>
              </a:solidFill>
            </a:endParaRPr>
          </a:p>
          <a:p>
            <a:pPr marL="180975"/>
            <a:endParaRPr lang="it-IT" sz="1600" b="1" dirty="0">
              <a:solidFill>
                <a:schemeClr val="accent1"/>
              </a:solidFill>
            </a:endParaRPr>
          </a:p>
          <a:p>
            <a:pPr marL="180975"/>
            <a:endParaRPr lang="it-IT" sz="1600" b="1" dirty="0">
              <a:solidFill>
                <a:schemeClr val="accent1"/>
              </a:solidFill>
            </a:endParaRPr>
          </a:p>
          <a:p>
            <a:pPr marL="180975"/>
            <a:endParaRPr lang="en-US" sz="1600" dirty="0">
              <a:solidFill>
                <a:schemeClr val="accent1"/>
              </a:solidFill>
            </a:endParaRPr>
          </a:p>
          <a:p>
            <a:pPr marL="180975"/>
            <a:endParaRPr lang="en-IE" sz="1600" dirty="0">
              <a:solidFill>
                <a:srgbClr val="EA4D4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IE" dirty="0"/>
              <a:t>Timetable for implementation of the task</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spcBef>
                <a:spcPts val="600"/>
              </a:spcBef>
              <a:buNone/>
            </a:pPr>
            <a:endParaRPr lang="en-US" sz="1800" dirty="0"/>
          </a:p>
          <a:p>
            <a:pPr lvl="1" algn="just">
              <a:spcBef>
                <a:spcPts val="600"/>
              </a:spcBef>
            </a:pPr>
            <a:r>
              <a:rPr lang="en-US" sz="1800" u="sng" dirty="0"/>
              <a:t>On a date before summer holiday 2024</a:t>
            </a:r>
            <a:endParaRPr lang="en-US" sz="1800" dirty="0"/>
          </a:p>
          <a:p>
            <a:pPr marL="457200" lvl="1" indent="0" algn="just">
              <a:spcBef>
                <a:spcPts val="600"/>
              </a:spcBef>
              <a:buNone/>
            </a:pPr>
            <a:r>
              <a:rPr lang="en-US" sz="1800" dirty="0"/>
              <a:t>Respective international replication </a:t>
            </a:r>
            <a:r>
              <a:rPr lang="en-US" sz="1800" dirty="0" err="1"/>
              <a:t>organisation</a:t>
            </a:r>
            <a:r>
              <a:rPr lang="en-US" sz="1800" dirty="0"/>
              <a:t>, in cooperation with the </a:t>
            </a:r>
            <a:r>
              <a:rPr lang="en-US" sz="1800" dirty="0" err="1"/>
              <a:t>OwnYourSECAP</a:t>
            </a:r>
            <a:r>
              <a:rPr lang="en-US" sz="1800" dirty="0"/>
              <a:t>-partner, </a:t>
            </a:r>
            <a:r>
              <a:rPr lang="en-US" sz="1800" dirty="0" err="1"/>
              <a:t>organise</a:t>
            </a:r>
            <a:r>
              <a:rPr lang="en-US" sz="1800" dirty="0"/>
              <a:t>, the </a:t>
            </a:r>
            <a:r>
              <a:rPr lang="en-US" sz="1800" b="1" dirty="0"/>
              <a:t>first of two specific tailor-made online or physical </a:t>
            </a:r>
            <a:r>
              <a:rPr lang="en-US" sz="1800" dirty="0"/>
              <a:t>national or regional </a:t>
            </a:r>
            <a:r>
              <a:rPr lang="en-US" sz="1800" b="1" dirty="0"/>
              <a:t>workshops</a:t>
            </a:r>
            <a:r>
              <a:rPr lang="en-US" sz="1800" dirty="0"/>
              <a:t>, approximately 2 hours. The purpose of the meeting is to introduce </a:t>
            </a:r>
            <a:r>
              <a:rPr lang="en-US" sz="1800" dirty="0" err="1"/>
              <a:t>OwnYourSECAP</a:t>
            </a:r>
            <a:r>
              <a:rPr lang="en-US" sz="1800" dirty="0"/>
              <a:t> tools and approaches for possible replication, to at least ten invited municipalities.</a:t>
            </a:r>
          </a:p>
          <a:p>
            <a:pPr marL="457200" lvl="1" indent="0" algn="just">
              <a:spcBef>
                <a:spcPts val="600"/>
              </a:spcBef>
              <a:buNone/>
            </a:pPr>
            <a:r>
              <a:rPr lang="en-US" sz="1800" dirty="0"/>
              <a:t>Respective international replication </a:t>
            </a:r>
            <a:r>
              <a:rPr lang="en-US" sz="1800" dirty="0" err="1"/>
              <a:t>organisation</a:t>
            </a:r>
            <a:r>
              <a:rPr lang="en-US" sz="1800" dirty="0"/>
              <a:t> is responsible for conducting the event.</a:t>
            </a:r>
          </a:p>
          <a:p>
            <a:pPr marL="457200" lvl="1" indent="0" algn="just">
              <a:spcBef>
                <a:spcPts val="600"/>
              </a:spcBef>
              <a:buNone/>
            </a:pPr>
            <a:r>
              <a:rPr lang="en-US" sz="1800" dirty="0"/>
              <a:t>One or two municipalities are selected as international replication municipalities by the international replication </a:t>
            </a:r>
            <a:r>
              <a:rPr lang="en-US" sz="1800" dirty="0" err="1"/>
              <a:t>organisation</a:t>
            </a:r>
            <a:r>
              <a:rPr lang="en-US" sz="1800" dirty="0"/>
              <a:t>.</a:t>
            </a:r>
            <a:endParaRPr lang="sv-SE" sz="1800" dirty="0"/>
          </a:p>
          <a:p>
            <a:pPr lvl="1" algn="just">
              <a:spcBef>
                <a:spcPts val="600"/>
              </a:spcBef>
            </a:pPr>
            <a:endParaRPr lang="sv-SE" sz="1400" dirty="0"/>
          </a:p>
          <a:p>
            <a:pPr marL="0" indent="0" algn="just">
              <a:spcBef>
                <a:spcPts val="600"/>
              </a:spcBef>
              <a:buNone/>
            </a:pPr>
            <a:endParaRPr lang="en-US" sz="1400" dirty="0"/>
          </a:p>
        </p:txBody>
      </p:sp>
    </p:spTree>
    <p:extLst>
      <p:ext uri="{BB962C8B-B14F-4D97-AF65-F5344CB8AC3E}">
        <p14:creationId xmlns:p14="http://schemas.microsoft.com/office/powerpoint/2010/main" val="26389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IE" dirty="0"/>
              <a:t>Timetable for implementation of the task</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426912" y="1340768"/>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None/>
            </a:pPr>
            <a:endParaRPr lang="en-US" sz="1800" b="1" dirty="0"/>
          </a:p>
          <a:p>
            <a:pPr marL="457200" lvl="1" indent="0" algn="just">
              <a:spcBef>
                <a:spcPts val="600"/>
              </a:spcBef>
              <a:buNone/>
            </a:pPr>
            <a:r>
              <a:rPr lang="en-US" sz="1800" dirty="0"/>
              <a:t>After the first of the two specific tailor-made workshops, the replication organization select two (one for some of you) replication municipalities and ensure identification and implementation of at least three SECAP measures. In order to do that, </a:t>
            </a:r>
            <a:r>
              <a:rPr lang="en-US" sz="1800" b="1" dirty="0"/>
              <a:t>individual consultations </a:t>
            </a:r>
            <a:r>
              <a:rPr lang="en-US" sz="1800" dirty="0"/>
              <a:t>with the municipalities will be ensured to transfer knowledge and the approach for SECAP measure implementation in the selected municipalities. </a:t>
            </a:r>
          </a:p>
          <a:p>
            <a:pPr marL="0" indent="0">
              <a:buNone/>
            </a:pPr>
            <a:endParaRPr lang="en-US" sz="1800" dirty="0"/>
          </a:p>
          <a:p>
            <a:pPr marL="457200" lvl="1" indent="0" algn="just">
              <a:spcBef>
                <a:spcPts val="600"/>
              </a:spcBef>
              <a:buNone/>
            </a:pPr>
            <a:endParaRPr lang="en-US" sz="1400" dirty="0"/>
          </a:p>
          <a:p>
            <a:pPr marL="457200" lvl="1" indent="0" algn="just">
              <a:spcBef>
                <a:spcPts val="600"/>
              </a:spcBef>
              <a:buNone/>
            </a:pPr>
            <a:endParaRPr lang="en-US" sz="1400" dirty="0"/>
          </a:p>
          <a:p>
            <a:pPr marL="457200" lvl="1" indent="0" algn="just">
              <a:spcBef>
                <a:spcPts val="600"/>
              </a:spcBef>
              <a:buNone/>
            </a:pPr>
            <a:endParaRPr lang="sv-SE" sz="1400" dirty="0"/>
          </a:p>
          <a:p>
            <a:pPr marL="0" indent="0" algn="just">
              <a:spcBef>
                <a:spcPts val="600"/>
              </a:spcBef>
              <a:buNone/>
            </a:pPr>
            <a:endParaRPr lang="en-US" sz="1400" dirty="0"/>
          </a:p>
        </p:txBody>
      </p:sp>
    </p:spTree>
    <p:extLst>
      <p:ext uri="{BB962C8B-B14F-4D97-AF65-F5344CB8AC3E}">
        <p14:creationId xmlns:p14="http://schemas.microsoft.com/office/powerpoint/2010/main" val="366112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IE" dirty="0"/>
              <a:t>Timetable for implementation of the task</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pPr marL="0" indent="0">
              <a:buNone/>
            </a:pPr>
            <a:r>
              <a:rPr lang="en-US" sz="1800" u="sng" dirty="0"/>
              <a:t>On a date April 2025 – May 2025</a:t>
            </a:r>
          </a:p>
          <a:p>
            <a:pPr marL="0" indent="0">
              <a:buNone/>
            </a:pPr>
            <a:r>
              <a:rPr lang="en-US" sz="1800" dirty="0"/>
              <a:t>The replication </a:t>
            </a:r>
            <a:r>
              <a:rPr lang="en-US" sz="1800" dirty="0" err="1"/>
              <a:t>organisation</a:t>
            </a:r>
            <a:r>
              <a:rPr lang="en-US" sz="1800" dirty="0"/>
              <a:t> </a:t>
            </a:r>
            <a:r>
              <a:rPr lang="en-US" sz="1800" dirty="0" err="1"/>
              <a:t>organise</a:t>
            </a:r>
            <a:r>
              <a:rPr lang="en-US" sz="1800" dirty="0"/>
              <a:t>, in cooperation with respective </a:t>
            </a:r>
            <a:r>
              <a:rPr lang="en-US" sz="1800" dirty="0" err="1"/>
              <a:t>OwnYourSECAP</a:t>
            </a:r>
            <a:r>
              <a:rPr lang="en-US" sz="1800" dirty="0"/>
              <a:t> partner, </a:t>
            </a:r>
            <a:r>
              <a:rPr lang="en-US" sz="1800" b="1" dirty="0"/>
              <a:t>the second of the two specific tailor-made online or physical </a:t>
            </a:r>
            <a:r>
              <a:rPr lang="en-US" sz="1800" dirty="0"/>
              <a:t>national or regional workshops, approximately 2 hours. The purpose of the workshop is to </a:t>
            </a:r>
            <a:r>
              <a:rPr lang="en-US" sz="1800" b="1" dirty="0"/>
              <a:t>present results and outcomes </a:t>
            </a:r>
            <a:r>
              <a:rPr lang="en-US" sz="1800" dirty="0"/>
              <a:t>of the activities of the replication in the municipalities, to at least ten invited municipalities.</a:t>
            </a:r>
          </a:p>
          <a:p>
            <a:pPr marL="0" indent="0">
              <a:buNone/>
            </a:pPr>
            <a:r>
              <a:rPr lang="en-US" sz="1800" dirty="0"/>
              <a:t>Respective international replication </a:t>
            </a:r>
            <a:r>
              <a:rPr lang="en-US" sz="1800" dirty="0" err="1"/>
              <a:t>organisation</a:t>
            </a:r>
            <a:r>
              <a:rPr lang="en-US" sz="1800" dirty="0"/>
              <a:t> is responsible for conducting the event.</a:t>
            </a:r>
          </a:p>
          <a:p>
            <a:pPr marL="0" indent="0">
              <a:buNone/>
            </a:pPr>
            <a:endParaRPr lang="en-US" sz="1800" dirty="0"/>
          </a:p>
          <a:p>
            <a:pPr marL="0" indent="0">
              <a:buNone/>
            </a:pPr>
            <a:r>
              <a:rPr lang="en-US" sz="1800" dirty="0"/>
              <a:t> </a:t>
            </a:r>
            <a:endParaRPr lang="sv-SE" sz="1800" dirty="0"/>
          </a:p>
          <a:p>
            <a:pPr marL="457200" lvl="1" indent="0" algn="just">
              <a:spcBef>
                <a:spcPts val="600"/>
              </a:spcBef>
              <a:buNone/>
            </a:pPr>
            <a:endParaRPr lang="en-US" sz="1400" dirty="0"/>
          </a:p>
          <a:p>
            <a:pPr marL="457200" lvl="1" indent="0" algn="just">
              <a:spcBef>
                <a:spcPts val="600"/>
              </a:spcBef>
              <a:buNone/>
            </a:pPr>
            <a:endParaRPr lang="en-US" sz="1400" dirty="0"/>
          </a:p>
          <a:p>
            <a:pPr marL="457200" lvl="1" indent="0" algn="just">
              <a:spcBef>
                <a:spcPts val="600"/>
              </a:spcBef>
              <a:buNone/>
            </a:pPr>
            <a:endParaRPr lang="sv-SE" sz="1400" dirty="0"/>
          </a:p>
          <a:p>
            <a:pPr marL="0" indent="0" algn="just">
              <a:spcBef>
                <a:spcPts val="600"/>
              </a:spcBef>
              <a:buNone/>
            </a:pPr>
            <a:endParaRPr lang="en-US" sz="1400" dirty="0"/>
          </a:p>
        </p:txBody>
      </p:sp>
    </p:spTree>
    <p:extLst>
      <p:ext uri="{BB962C8B-B14F-4D97-AF65-F5344CB8AC3E}">
        <p14:creationId xmlns:p14="http://schemas.microsoft.com/office/powerpoint/2010/main" val="35198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fontScale="90000"/>
          </a:bodyPr>
          <a:lstStyle/>
          <a:p>
            <a:r>
              <a:rPr lang="en-IE" dirty="0"/>
              <a:t>Timetable for implementation of the task</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 </a:t>
            </a:r>
            <a:endParaRPr lang="sv-SE" sz="1800" dirty="0"/>
          </a:p>
          <a:p>
            <a:pPr marL="0" indent="0">
              <a:buNone/>
            </a:pPr>
            <a:r>
              <a:rPr lang="en-US" sz="1800" u="sng" dirty="0"/>
              <a:t>June 30, 2025, by the latest</a:t>
            </a:r>
            <a:r>
              <a:rPr lang="en-US" sz="1800" dirty="0"/>
              <a:t>: </a:t>
            </a:r>
          </a:p>
          <a:p>
            <a:pPr marL="0" indent="0">
              <a:buNone/>
            </a:pPr>
            <a:r>
              <a:rPr lang="en-US" sz="1800" dirty="0"/>
              <a:t>Report to respective </a:t>
            </a:r>
            <a:r>
              <a:rPr lang="en-US" sz="1800" dirty="0" err="1"/>
              <a:t>OwnYourSECAP</a:t>
            </a:r>
            <a:r>
              <a:rPr lang="en-US" sz="1800" dirty="0"/>
              <a:t> beneficiary, on implementation of the </a:t>
            </a:r>
            <a:r>
              <a:rPr lang="en-US" sz="1800" b="1" dirty="0"/>
              <a:t>three measures.</a:t>
            </a:r>
            <a:r>
              <a:rPr lang="en-US" sz="1800" dirty="0"/>
              <a:t> A template for reporting the measures will be available.</a:t>
            </a:r>
            <a:endParaRPr lang="sv-SE" sz="1800" dirty="0"/>
          </a:p>
          <a:p>
            <a:pPr marL="457200" lvl="1" indent="0" algn="just">
              <a:spcBef>
                <a:spcPts val="600"/>
              </a:spcBef>
              <a:buNone/>
            </a:pPr>
            <a:endParaRPr lang="en-US" sz="1400" dirty="0"/>
          </a:p>
          <a:p>
            <a:pPr marL="457200" lvl="1" indent="0" algn="just">
              <a:spcBef>
                <a:spcPts val="600"/>
              </a:spcBef>
              <a:buNone/>
            </a:pPr>
            <a:endParaRPr lang="en-US" sz="1400" dirty="0"/>
          </a:p>
          <a:p>
            <a:pPr marL="457200" lvl="1" indent="0" algn="just">
              <a:spcBef>
                <a:spcPts val="600"/>
              </a:spcBef>
              <a:buNone/>
            </a:pPr>
            <a:endParaRPr lang="sv-SE" sz="1400" dirty="0"/>
          </a:p>
          <a:p>
            <a:pPr marL="0" indent="0" algn="just">
              <a:spcBef>
                <a:spcPts val="600"/>
              </a:spcBef>
              <a:buNone/>
            </a:pPr>
            <a:endParaRPr lang="en-US" sz="1400" dirty="0"/>
          </a:p>
        </p:txBody>
      </p:sp>
    </p:spTree>
    <p:extLst>
      <p:ext uri="{BB962C8B-B14F-4D97-AF65-F5344CB8AC3E}">
        <p14:creationId xmlns:p14="http://schemas.microsoft.com/office/powerpoint/2010/main" val="1654358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3200"/>
            <a:ext cx="5839920" cy="778098"/>
          </a:xfrm>
        </p:spPr>
        <p:txBody>
          <a:bodyPr>
            <a:normAutofit/>
          </a:bodyPr>
          <a:lstStyle/>
          <a:p>
            <a:r>
              <a:rPr lang="en-IE" dirty="0"/>
              <a:t>Timetable in summary</a:t>
            </a:r>
          </a:p>
        </p:txBody>
      </p:sp>
      <p:sp>
        <p:nvSpPr>
          <p:cNvPr id="4" name="Title 1">
            <a:extLst>
              <a:ext uri="{FF2B5EF4-FFF2-40B4-BE49-F238E27FC236}">
                <a16:creationId xmlns:a16="http://schemas.microsoft.com/office/drawing/2014/main" id="{69BA78F5-8C20-48A3-AC00-99A6AF9A57B1}"/>
              </a:ext>
            </a:extLst>
          </p:cNvPr>
          <p:cNvSpPr txBox="1">
            <a:spLocks/>
          </p:cNvSpPr>
          <p:nvPr/>
        </p:nvSpPr>
        <p:spPr>
          <a:xfrm>
            <a:off x="2063552" y="193200"/>
            <a:ext cx="3429000" cy="1719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400" kern="1200">
                <a:solidFill>
                  <a:srgbClr val="007D80"/>
                </a:solidFill>
                <a:latin typeface="+mj-lt"/>
                <a:ea typeface="+mj-ea"/>
                <a:cs typeface="+mj-cs"/>
              </a:defRPr>
            </a:lvl1pPr>
          </a:lstStyle>
          <a:p>
            <a:endParaRPr lang="en-US" sz="3200" dirty="0">
              <a:solidFill>
                <a:schemeClr val="tx1"/>
              </a:solidFill>
            </a:endParaRPr>
          </a:p>
        </p:txBody>
      </p:sp>
      <p:sp>
        <p:nvSpPr>
          <p:cNvPr id="5" name="Content Placeholder 3">
            <a:extLst>
              <a:ext uri="{FF2B5EF4-FFF2-40B4-BE49-F238E27FC236}">
                <a16:creationId xmlns:a16="http://schemas.microsoft.com/office/drawing/2014/main" id="{CBF87F68-85AC-4FE0-90F3-516C1C82AD3F}"/>
              </a:ext>
            </a:extLst>
          </p:cNvPr>
          <p:cNvSpPr txBox="1">
            <a:spLocks/>
          </p:cNvSpPr>
          <p:nvPr/>
        </p:nvSpPr>
        <p:spPr>
          <a:xfrm>
            <a:off x="1775521" y="1196752"/>
            <a:ext cx="8701537" cy="37444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 </a:t>
            </a:r>
            <a:endParaRPr lang="sv-SE" sz="1800" dirty="0"/>
          </a:p>
          <a:p>
            <a:pPr marL="457200" lvl="1" indent="0" algn="just">
              <a:spcBef>
                <a:spcPts val="600"/>
              </a:spcBef>
              <a:buNone/>
            </a:pPr>
            <a:endParaRPr lang="en-US" sz="1400" dirty="0"/>
          </a:p>
          <a:p>
            <a:pPr marL="457200" lvl="1" indent="0" algn="just">
              <a:spcBef>
                <a:spcPts val="600"/>
              </a:spcBef>
              <a:buNone/>
            </a:pPr>
            <a:endParaRPr lang="en-US" sz="1400" dirty="0"/>
          </a:p>
          <a:p>
            <a:pPr marL="457200" lvl="1" indent="0" algn="just">
              <a:spcBef>
                <a:spcPts val="600"/>
              </a:spcBef>
              <a:buNone/>
            </a:pPr>
            <a:endParaRPr lang="sv-SE" sz="1400" dirty="0"/>
          </a:p>
          <a:p>
            <a:pPr marL="0" indent="0" algn="just">
              <a:spcBef>
                <a:spcPts val="600"/>
              </a:spcBef>
              <a:buNone/>
            </a:pPr>
            <a:endParaRPr lang="en-US" sz="1400" dirty="0"/>
          </a:p>
        </p:txBody>
      </p:sp>
      <p:graphicFrame>
        <p:nvGraphicFramePr>
          <p:cNvPr id="7" name="Tabell 6">
            <a:extLst>
              <a:ext uri="{FF2B5EF4-FFF2-40B4-BE49-F238E27FC236}">
                <a16:creationId xmlns:a16="http://schemas.microsoft.com/office/drawing/2014/main" id="{456235E4-23BB-D0D6-D0DC-F3E5484DA82F}"/>
              </a:ext>
            </a:extLst>
          </p:cNvPr>
          <p:cNvGraphicFramePr>
            <a:graphicFrameLocks noGrp="1"/>
          </p:cNvGraphicFramePr>
          <p:nvPr/>
        </p:nvGraphicFramePr>
        <p:xfrm>
          <a:off x="1199456" y="1628801"/>
          <a:ext cx="9721080" cy="2893985"/>
        </p:xfrm>
        <a:graphic>
          <a:graphicData uri="http://schemas.openxmlformats.org/drawingml/2006/table">
            <a:tbl>
              <a:tblPr/>
              <a:tblGrid>
                <a:gridCol w="759954">
                  <a:extLst>
                    <a:ext uri="{9D8B030D-6E8A-4147-A177-3AD203B41FA5}">
                      <a16:colId xmlns:a16="http://schemas.microsoft.com/office/drawing/2014/main" val="3448562724"/>
                    </a:ext>
                  </a:extLst>
                </a:gridCol>
                <a:gridCol w="585798">
                  <a:extLst>
                    <a:ext uri="{9D8B030D-6E8A-4147-A177-3AD203B41FA5}">
                      <a16:colId xmlns:a16="http://schemas.microsoft.com/office/drawing/2014/main" val="1759046756"/>
                    </a:ext>
                  </a:extLst>
                </a:gridCol>
                <a:gridCol w="585798">
                  <a:extLst>
                    <a:ext uri="{9D8B030D-6E8A-4147-A177-3AD203B41FA5}">
                      <a16:colId xmlns:a16="http://schemas.microsoft.com/office/drawing/2014/main" val="1687192171"/>
                    </a:ext>
                  </a:extLst>
                </a:gridCol>
                <a:gridCol w="585798">
                  <a:extLst>
                    <a:ext uri="{9D8B030D-6E8A-4147-A177-3AD203B41FA5}">
                      <a16:colId xmlns:a16="http://schemas.microsoft.com/office/drawing/2014/main" val="2373258245"/>
                    </a:ext>
                  </a:extLst>
                </a:gridCol>
                <a:gridCol w="585798">
                  <a:extLst>
                    <a:ext uri="{9D8B030D-6E8A-4147-A177-3AD203B41FA5}">
                      <a16:colId xmlns:a16="http://schemas.microsoft.com/office/drawing/2014/main" val="3342256980"/>
                    </a:ext>
                  </a:extLst>
                </a:gridCol>
                <a:gridCol w="585798">
                  <a:extLst>
                    <a:ext uri="{9D8B030D-6E8A-4147-A177-3AD203B41FA5}">
                      <a16:colId xmlns:a16="http://schemas.microsoft.com/office/drawing/2014/main" val="2777760288"/>
                    </a:ext>
                  </a:extLst>
                </a:gridCol>
                <a:gridCol w="585798">
                  <a:extLst>
                    <a:ext uri="{9D8B030D-6E8A-4147-A177-3AD203B41FA5}">
                      <a16:colId xmlns:a16="http://schemas.microsoft.com/office/drawing/2014/main" val="1727781420"/>
                    </a:ext>
                  </a:extLst>
                </a:gridCol>
                <a:gridCol w="585798">
                  <a:extLst>
                    <a:ext uri="{9D8B030D-6E8A-4147-A177-3AD203B41FA5}">
                      <a16:colId xmlns:a16="http://schemas.microsoft.com/office/drawing/2014/main" val="1739619755"/>
                    </a:ext>
                  </a:extLst>
                </a:gridCol>
                <a:gridCol w="585798">
                  <a:extLst>
                    <a:ext uri="{9D8B030D-6E8A-4147-A177-3AD203B41FA5}">
                      <a16:colId xmlns:a16="http://schemas.microsoft.com/office/drawing/2014/main" val="1439007274"/>
                    </a:ext>
                  </a:extLst>
                </a:gridCol>
                <a:gridCol w="585798">
                  <a:extLst>
                    <a:ext uri="{9D8B030D-6E8A-4147-A177-3AD203B41FA5}">
                      <a16:colId xmlns:a16="http://schemas.microsoft.com/office/drawing/2014/main" val="1183389682"/>
                    </a:ext>
                  </a:extLst>
                </a:gridCol>
                <a:gridCol w="585798">
                  <a:extLst>
                    <a:ext uri="{9D8B030D-6E8A-4147-A177-3AD203B41FA5}">
                      <a16:colId xmlns:a16="http://schemas.microsoft.com/office/drawing/2014/main" val="1408050224"/>
                    </a:ext>
                  </a:extLst>
                </a:gridCol>
                <a:gridCol w="585798">
                  <a:extLst>
                    <a:ext uri="{9D8B030D-6E8A-4147-A177-3AD203B41FA5}">
                      <a16:colId xmlns:a16="http://schemas.microsoft.com/office/drawing/2014/main" val="2017629660"/>
                    </a:ext>
                  </a:extLst>
                </a:gridCol>
                <a:gridCol w="585798">
                  <a:extLst>
                    <a:ext uri="{9D8B030D-6E8A-4147-A177-3AD203B41FA5}">
                      <a16:colId xmlns:a16="http://schemas.microsoft.com/office/drawing/2014/main" val="2194061001"/>
                    </a:ext>
                  </a:extLst>
                </a:gridCol>
                <a:gridCol w="585798">
                  <a:extLst>
                    <a:ext uri="{9D8B030D-6E8A-4147-A177-3AD203B41FA5}">
                      <a16:colId xmlns:a16="http://schemas.microsoft.com/office/drawing/2014/main" val="3004081227"/>
                    </a:ext>
                  </a:extLst>
                </a:gridCol>
                <a:gridCol w="585798">
                  <a:extLst>
                    <a:ext uri="{9D8B030D-6E8A-4147-A177-3AD203B41FA5}">
                      <a16:colId xmlns:a16="http://schemas.microsoft.com/office/drawing/2014/main" val="472229204"/>
                    </a:ext>
                  </a:extLst>
                </a:gridCol>
                <a:gridCol w="759954">
                  <a:extLst>
                    <a:ext uri="{9D8B030D-6E8A-4147-A177-3AD203B41FA5}">
                      <a16:colId xmlns:a16="http://schemas.microsoft.com/office/drawing/2014/main" val="708662478"/>
                    </a:ext>
                  </a:extLst>
                </a:gridCol>
              </a:tblGrid>
              <a:tr h="298667">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409761199"/>
                  </a:ext>
                </a:extLst>
              </a:tr>
              <a:tr h="298667">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r" fontAlgn="b"/>
                      <a:r>
                        <a:rPr lang="sv-SE" sz="1100" b="1" i="0" u="none" strike="noStrike">
                          <a:solidFill>
                            <a:srgbClr val="000000"/>
                          </a:solidFill>
                          <a:effectLst/>
                          <a:latin typeface="Calibri" panose="020F0502020204030204" pitchFamily="34" charset="0"/>
                        </a:rPr>
                        <a:t>2024</a:t>
                      </a: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r" fontAlgn="b"/>
                      <a:r>
                        <a:rPr lang="sv-SE" sz="1100" b="1" i="0" u="none" strike="noStrike">
                          <a:solidFill>
                            <a:srgbClr val="000000"/>
                          </a:solidFill>
                          <a:effectLst/>
                          <a:latin typeface="Calibri" panose="020F0502020204030204" pitchFamily="34" charset="0"/>
                        </a:rPr>
                        <a:t>2025</a:t>
                      </a: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813518876"/>
                  </a:ext>
                </a:extLst>
              </a:tr>
              <a:tr h="298667">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April</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May</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June</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July</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August</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September</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November</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December</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January</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February</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March </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April</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May</a:t>
                      </a:r>
                    </a:p>
                  </a:txBody>
                  <a:tcPr marL="6350" marR="6350" marT="6350" marB="0" anchor="b">
                    <a:lnL>
                      <a:noFill/>
                    </a:lnL>
                    <a:lnR>
                      <a:noFill/>
                    </a:lnR>
                    <a:lnT>
                      <a:noFill/>
                    </a:lnT>
                    <a:lnB>
                      <a:noFill/>
                    </a:lnB>
                    <a:noFill/>
                  </a:tcPr>
                </a:tc>
                <a:tc>
                  <a:txBody>
                    <a:bodyPr/>
                    <a:lstStyle/>
                    <a:p>
                      <a:pPr algn="l" fontAlgn="b"/>
                      <a:r>
                        <a:rPr lang="sv-SE" sz="800" b="0" i="0" u="none" strike="noStrike">
                          <a:solidFill>
                            <a:srgbClr val="000000"/>
                          </a:solidFill>
                          <a:effectLst/>
                          <a:latin typeface="Calibri" panose="020F0502020204030204" pitchFamily="34" charset="0"/>
                        </a:rPr>
                        <a:t>June </a:t>
                      </a: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843382880"/>
                  </a:ext>
                </a:extLst>
              </a:tr>
              <a:tr h="1400650">
                <a:tc>
                  <a:txBody>
                    <a:bodyPr/>
                    <a:lstStyle/>
                    <a:p>
                      <a:pPr algn="l" fontAlgn="b"/>
                      <a:endParaRPr lang="sv-SE"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ctr"/>
                      <a:r>
                        <a:rPr lang="sv-SE" sz="1100" b="0" i="0" u="none" strike="noStrike">
                          <a:solidFill>
                            <a:srgbClr val="000000"/>
                          </a:solidFill>
                          <a:effectLst/>
                          <a:highlight>
                            <a:srgbClr val="A9D08E"/>
                          </a:highlight>
                          <a:latin typeface="Calibri" panose="020F0502020204030204" pitchFamily="34" charset="0"/>
                        </a:rPr>
                        <a:t>Introductory event</a:t>
                      </a:r>
                    </a:p>
                  </a:txBody>
                  <a:tcPr marL="6350" marR="6350" marT="6350" marB="0" anchor="ctr">
                    <a:lnL>
                      <a:noFill/>
                    </a:lnL>
                    <a:lnR>
                      <a:noFill/>
                    </a:lnR>
                    <a:lnT>
                      <a:noFill/>
                    </a:lnT>
                    <a:lnB>
                      <a:noFill/>
                    </a:lnB>
                    <a:solidFill>
                      <a:srgbClr val="A9D08E"/>
                    </a:solidFill>
                  </a:tcPr>
                </a:tc>
                <a:tc gridSpan="2">
                  <a:txBody>
                    <a:bodyPr/>
                    <a:lstStyle/>
                    <a:p>
                      <a:pPr algn="ctr" fontAlgn="ctr"/>
                      <a:r>
                        <a:rPr lang="en-US" sz="1100" b="0" i="0" u="none" strike="noStrike">
                          <a:solidFill>
                            <a:srgbClr val="000000"/>
                          </a:solidFill>
                          <a:effectLst/>
                          <a:highlight>
                            <a:srgbClr val="C6E0B4"/>
                          </a:highlight>
                          <a:latin typeface="Calibri" panose="020F0502020204030204" pitchFamily="34" charset="0"/>
                        </a:rPr>
                        <a:t>First workshop organised by internat. replic. organ.</a:t>
                      </a:r>
                    </a:p>
                  </a:txBody>
                  <a:tcPr marL="6350" marR="6350" marT="6350" marB="0" anchor="ctr">
                    <a:lnL>
                      <a:noFill/>
                    </a:lnL>
                    <a:lnR>
                      <a:noFill/>
                    </a:lnR>
                    <a:lnT>
                      <a:noFill/>
                    </a:lnT>
                    <a:lnB>
                      <a:noFill/>
                    </a:lnB>
                    <a:solidFill>
                      <a:srgbClr val="C6E0B4"/>
                    </a:solidFill>
                  </a:tcPr>
                </a:tc>
                <a:tc hMerge="1">
                  <a:txBody>
                    <a:bodyPr/>
                    <a:lstStyle/>
                    <a:p>
                      <a:endParaRPr lang="sv-SE"/>
                    </a:p>
                  </a:txBody>
                  <a:tcPr/>
                </a:tc>
                <a:tc gridSpan="8">
                  <a:txBody>
                    <a:bodyPr/>
                    <a:lstStyle/>
                    <a:p>
                      <a:pPr algn="l" fontAlgn="ctr"/>
                      <a:r>
                        <a:rPr lang="en-US" sz="1100" b="0" i="0" u="none" strike="noStrike">
                          <a:solidFill>
                            <a:srgbClr val="000000"/>
                          </a:solidFill>
                          <a:effectLst/>
                          <a:highlight>
                            <a:srgbClr val="E2EFDA"/>
                          </a:highlight>
                          <a:latin typeface="Calibri" panose="020F0502020204030204" pitchFamily="34" charset="0"/>
                        </a:rPr>
                        <a:t>Three one to one consultations between internat. replic. organ. and replic. municipality</a:t>
                      </a:r>
                    </a:p>
                  </a:txBody>
                  <a:tcPr marL="6350" marR="6350" marT="6350" marB="0" anchor="ctr">
                    <a:lnL>
                      <a:noFill/>
                    </a:lnL>
                    <a:lnR>
                      <a:noFill/>
                    </a:lnR>
                    <a:lnT>
                      <a:noFill/>
                    </a:lnT>
                    <a:lnB>
                      <a:noFill/>
                    </a:lnB>
                    <a:solidFill>
                      <a:srgbClr val="E2EFDA"/>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gridSpan="2">
                  <a:txBody>
                    <a:bodyPr/>
                    <a:lstStyle/>
                    <a:p>
                      <a:pPr algn="ctr" fontAlgn="ctr"/>
                      <a:r>
                        <a:rPr lang="en-US" sz="1100" b="0" i="0" u="none" strike="noStrike">
                          <a:solidFill>
                            <a:srgbClr val="000000"/>
                          </a:solidFill>
                          <a:effectLst/>
                          <a:highlight>
                            <a:srgbClr val="C6E0B4"/>
                          </a:highlight>
                          <a:latin typeface="Calibri" panose="020F0502020204030204" pitchFamily="34" charset="0"/>
                        </a:rPr>
                        <a:t>Second workshop organised by internat. replic. organ.</a:t>
                      </a:r>
                    </a:p>
                  </a:txBody>
                  <a:tcPr marL="6350" marR="6350" marT="6350" marB="0" anchor="ctr">
                    <a:lnL>
                      <a:noFill/>
                    </a:lnL>
                    <a:lnR>
                      <a:noFill/>
                    </a:lnR>
                    <a:lnT>
                      <a:noFill/>
                    </a:lnT>
                    <a:lnB>
                      <a:noFill/>
                    </a:lnB>
                    <a:solidFill>
                      <a:srgbClr val="C6E0B4"/>
                    </a:solidFill>
                  </a:tcPr>
                </a:tc>
                <a:tc hMerge="1">
                  <a:txBody>
                    <a:bodyPr/>
                    <a:lstStyle/>
                    <a:p>
                      <a:endParaRPr lang="sv-SE"/>
                    </a:p>
                  </a:txBody>
                  <a:tcPr/>
                </a:tc>
                <a:tc>
                  <a:txBody>
                    <a:bodyPr/>
                    <a:lstStyle/>
                    <a:p>
                      <a:pPr algn="ctr" fontAlgn="ctr"/>
                      <a:r>
                        <a:rPr lang="sv-SE" sz="1100" b="0" i="0" u="none" strike="noStrike">
                          <a:solidFill>
                            <a:srgbClr val="000000"/>
                          </a:solidFill>
                          <a:effectLst/>
                          <a:highlight>
                            <a:srgbClr val="A9D08E"/>
                          </a:highlight>
                          <a:latin typeface="Calibri" panose="020F0502020204030204" pitchFamily="34" charset="0"/>
                        </a:rPr>
                        <a:t>Delivery of three measures</a:t>
                      </a:r>
                    </a:p>
                  </a:txBody>
                  <a:tcPr marL="6350" marR="6350" marT="6350" marB="0" anchor="ctr">
                    <a:lnL>
                      <a:noFill/>
                    </a:lnL>
                    <a:lnR>
                      <a:noFill/>
                    </a:lnR>
                    <a:lnT>
                      <a:noFill/>
                    </a:lnT>
                    <a:lnB>
                      <a:noFill/>
                    </a:lnB>
                    <a:solidFill>
                      <a:srgbClr val="A9D08E"/>
                    </a:solid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57980211"/>
                  </a:ext>
                </a:extLst>
              </a:tr>
              <a:tr h="298667">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41459886"/>
                  </a:ext>
                </a:extLst>
              </a:tr>
              <a:tr h="298667">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l" fontAlgn="b"/>
                      <a:endParaRPr lang="sv-SE"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997289734"/>
                  </a:ext>
                </a:extLst>
              </a:tr>
            </a:tbl>
          </a:graphicData>
        </a:graphic>
      </p:graphicFrame>
    </p:spTree>
    <p:extLst>
      <p:ext uri="{BB962C8B-B14F-4D97-AF65-F5344CB8AC3E}">
        <p14:creationId xmlns:p14="http://schemas.microsoft.com/office/powerpoint/2010/main" val="126539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5B7E9-84F1-4738-A672-C3F99EEBEB13}"/>
              </a:ext>
            </a:extLst>
          </p:cNvPr>
          <p:cNvSpPr/>
          <p:nvPr/>
        </p:nvSpPr>
        <p:spPr>
          <a:xfrm>
            <a:off x="0" y="5661248"/>
            <a:ext cx="12192000" cy="119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5">
            <a:extLst>
              <a:ext uri="{FF2B5EF4-FFF2-40B4-BE49-F238E27FC236}">
                <a16:creationId xmlns:a16="http://schemas.microsoft.com/office/drawing/2014/main" id="{007293D9-72A2-4E50-8A33-AFE75CC7943A}"/>
              </a:ext>
            </a:extLst>
          </p:cNvPr>
          <p:cNvPicPr>
            <a:picLocks noChangeAspect="1"/>
          </p:cNvPicPr>
          <p:nvPr/>
        </p:nvPicPr>
        <p:blipFill rotWithShape="1">
          <a:blip r:embed="rId2"/>
          <a:srcRect t="11511"/>
          <a:stretch/>
        </p:blipFill>
        <p:spPr>
          <a:xfrm>
            <a:off x="0" y="188640"/>
            <a:ext cx="4136826" cy="932975"/>
          </a:xfrm>
          <a:prstGeom prst="rect">
            <a:avLst/>
          </a:prstGeom>
        </p:spPr>
      </p:pic>
      <p:sp>
        <p:nvSpPr>
          <p:cNvPr id="14" name="Rectangle 13">
            <a:extLst>
              <a:ext uri="{FF2B5EF4-FFF2-40B4-BE49-F238E27FC236}">
                <a16:creationId xmlns:a16="http://schemas.microsoft.com/office/drawing/2014/main" id="{9B69E499-A333-4C17-9452-65B5075091B3}"/>
              </a:ext>
            </a:extLst>
          </p:cNvPr>
          <p:cNvSpPr/>
          <p:nvPr/>
        </p:nvSpPr>
        <p:spPr>
          <a:xfrm>
            <a:off x="245704" y="2974202"/>
            <a:ext cx="3335721" cy="307777"/>
          </a:xfrm>
          <a:prstGeom prst="rect">
            <a:avLst/>
          </a:prstGeom>
        </p:spPr>
        <p:txBody>
          <a:bodyPr wrap="none">
            <a:spAutoFit/>
          </a:bodyPr>
          <a:lstStyle/>
          <a:p>
            <a:r>
              <a:rPr lang="lv-LV" sz="1400" dirty="0">
                <a:solidFill>
                  <a:srgbClr val="00708F"/>
                </a:solidFill>
                <a:hlinkClick r:id="rId3"/>
              </a:rPr>
              <a:t>https://www.ownyoursecap.eu/resources/</a:t>
            </a:r>
            <a:r>
              <a:rPr lang="lv-LV" sz="1400" dirty="0">
                <a:solidFill>
                  <a:srgbClr val="00708F"/>
                </a:solidFill>
              </a:rPr>
              <a:t> </a:t>
            </a:r>
          </a:p>
        </p:txBody>
      </p:sp>
      <p:sp>
        <p:nvSpPr>
          <p:cNvPr id="15" name="Rectangle 14">
            <a:extLst>
              <a:ext uri="{FF2B5EF4-FFF2-40B4-BE49-F238E27FC236}">
                <a16:creationId xmlns:a16="http://schemas.microsoft.com/office/drawing/2014/main" id="{C9A1913F-34C4-4B03-A936-B08BD6A080DC}"/>
              </a:ext>
            </a:extLst>
          </p:cNvPr>
          <p:cNvSpPr/>
          <p:nvPr/>
        </p:nvSpPr>
        <p:spPr>
          <a:xfrm>
            <a:off x="2918612" y="5398432"/>
            <a:ext cx="6032401"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i="1" dirty="0"/>
              <a:t>Results of the first year in OwnYourSECAP:</a:t>
            </a:r>
          </a:p>
          <a:p>
            <a:pPr marL="285750" indent="-285750">
              <a:buFont typeface="Arial" panose="020B0604020202020204" pitchFamily="34" charset="0"/>
              <a:buChar char="•"/>
            </a:pPr>
            <a:r>
              <a:rPr lang="en-US" sz="1600" dirty="0"/>
              <a:t>71 measures have been implemented</a:t>
            </a:r>
          </a:p>
          <a:p>
            <a:pPr marL="285750" indent="-285750">
              <a:buFont typeface="Arial" panose="020B0604020202020204" pitchFamily="34" charset="0"/>
              <a:buChar char="•"/>
            </a:pPr>
            <a:r>
              <a:rPr lang="en-US" sz="1600" dirty="0"/>
              <a:t>212 local public officers involved </a:t>
            </a:r>
          </a:p>
          <a:p>
            <a:pPr marL="285750" indent="-285750">
              <a:buFont typeface="Arial" panose="020B0604020202020204" pitchFamily="34" charset="0"/>
              <a:buChar char="•"/>
            </a:pPr>
            <a:r>
              <a:rPr lang="en-US" sz="1600" dirty="0"/>
              <a:t>total investments around 39 million EUR</a:t>
            </a:r>
          </a:p>
          <a:p>
            <a:pPr marL="285750" indent="-285750">
              <a:buFont typeface="Arial" panose="020B0604020202020204" pitchFamily="34" charset="0"/>
              <a:buChar char="•"/>
            </a:pPr>
            <a:r>
              <a:rPr lang="en-US" sz="1600" dirty="0"/>
              <a:t>anticipated energy savings of 327 GWh in total</a:t>
            </a:r>
            <a:endParaRPr lang="en-US" sz="1200" dirty="0"/>
          </a:p>
        </p:txBody>
      </p:sp>
      <p:pic>
        <p:nvPicPr>
          <p:cNvPr id="2" name="Picture 1">
            <a:extLst>
              <a:ext uri="{FF2B5EF4-FFF2-40B4-BE49-F238E27FC236}">
                <a16:creationId xmlns:a16="http://schemas.microsoft.com/office/drawing/2014/main" id="{3EEACE81-DF90-47C3-8A69-E34229D03665}"/>
              </a:ext>
            </a:extLst>
          </p:cNvPr>
          <p:cNvPicPr>
            <a:picLocks noChangeAspect="1"/>
          </p:cNvPicPr>
          <p:nvPr/>
        </p:nvPicPr>
        <p:blipFill>
          <a:blip r:embed="rId4"/>
          <a:stretch>
            <a:fillRect/>
          </a:stretch>
        </p:blipFill>
        <p:spPr>
          <a:xfrm>
            <a:off x="187636" y="1239253"/>
            <a:ext cx="4074464" cy="1666826"/>
          </a:xfrm>
          <a:prstGeom prst="rect">
            <a:avLst/>
          </a:prstGeom>
        </p:spPr>
      </p:pic>
      <p:pic>
        <p:nvPicPr>
          <p:cNvPr id="3" name="Picture 2">
            <a:extLst>
              <a:ext uri="{FF2B5EF4-FFF2-40B4-BE49-F238E27FC236}">
                <a16:creationId xmlns:a16="http://schemas.microsoft.com/office/drawing/2014/main" id="{49F7B080-AC54-4F29-A086-6CA88E31BEF5}"/>
              </a:ext>
            </a:extLst>
          </p:cNvPr>
          <p:cNvPicPr>
            <a:picLocks noChangeAspect="1"/>
          </p:cNvPicPr>
          <p:nvPr/>
        </p:nvPicPr>
        <p:blipFill>
          <a:blip r:embed="rId5"/>
          <a:stretch>
            <a:fillRect/>
          </a:stretch>
        </p:blipFill>
        <p:spPr>
          <a:xfrm>
            <a:off x="1737630" y="3405162"/>
            <a:ext cx="4074464" cy="1730689"/>
          </a:xfrm>
          <a:prstGeom prst="rect">
            <a:avLst/>
          </a:prstGeom>
        </p:spPr>
      </p:pic>
      <p:pic>
        <p:nvPicPr>
          <p:cNvPr id="4" name="Picture 3">
            <a:extLst>
              <a:ext uri="{FF2B5EF4-FFF2-40B4-BE49-F238E27FC236}">
                <a16:creationId xmlns:a16="http://schemas.microsoft.com/office/drawing/2014/main" id="{779A8C0E-9D09-4071-899B-D798112FF640}"/>
              </a:ext>
            </a:extLst>
          </p:cNvPr>
          <p:cNvPicPr>
            <a:picLocks noChangeAspect="1"/>
          </p:cNvPicPr>
          <p:nvPr/>
        </p:nvPicPr>
        <p:blipFill>
          <a:blip r:embed="rId6"/>
          <a:stretch>
            <a:fillRect/>
          </a:stretch>
        </p:blipFill>
        <p:spPr>
          <a:xfrm>
            <a:off x="4799856" y="1239253"/>
            <a:ext cx="4162469" cy="1841619"/>
          </a:xfrm>
          <a:prstGeom prst="rect">
            <a:avLst/>
          </a:prstGeom>
        </p:spPr>
      </p:pic>
      <p:pic>
        <p:nvPicPr>
          <p:cNvPr id="10" name="Picture 9">
            <a:extLst>
              <a:ext uri="{FF2B5EF4-FFF2-40B4-BE49-F238E27FC236}">
                <a16:creationId xmlns:a16="http://schemas.microsoft.com/office/drawing/2014/main" id="{DFC55EDB-F708-40E4-B990-5D77CDE0C706}"/>
              </a:ext>
            </a:extLst>
          </p:cNvPr>
          <p:cNvPicPr>
            <a:picLocks noChangeAspect="1"/>
          </p:cNvPicPr>
          <p:nvPr/>
        </p:nvPicPr>
        <p:blipFill>
          <a:blip r:embed="rId7"/>
          <a:stretch>
            <a:fillRect/>
          </a:stretch>
        </p:blipFill>
        <p:spPr>
          <a:xfrm>
            <a:off x="6363619" y="3314599"/>
            <a:ext cx="4648012" cy="1850106"/>
          </a:xfrm>
          <a:prstGeom prst="rect">
            <a:avLst/>
          </a:prstGeom>
        </p:spPr>
      </p:pic>
    </p:spTree>
    <p:extLst>
      <p:ext uri="{BB962C8B-B14F-4D97-AF65-F5344CB8AC3E}">
        <p14:creationId xmlns:p14="http://schemas.microsoft.com/office/powerpoint/2010/main" val="169797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CFFF0-FEB0-0873-939C-3D1F7256BEAC}"/>
              </a:ext>
            </a:extLst>
          </p:cNvPr>
          <p:cNvSpPr>
            <a:spLocks noGrp="1"/>
          </p:cNvSpPr>
          <p:nvPr>
            <p:ph type="title"/>
          </p:nvPr>
        </p:nvSpPr>
        <p:spPr>
          <a:xfrm>
            <a:off x="2389717" y="4800600"/>
            <a:ext cx="7315200" cy="566738"/>
          </a:xfrm>
        </p:spPr>
        <p:txBody>
          <a:bodyPr anchor="b">
            <a:normAutofit/>
          </a:bodyPr>
          <a:lstStyle/>
          <a:p>
            <a:r>
              <a:rPr lang="en-GB" dirty="0"/>
              <a:t>Our pathway</a:t>
            </a:r>
            <a:endParaRPr lang="lv-LV" dirty="0"/>
          </a:p>
        </p:txBody>
      </p:sp>
      <p:pic>
        <p:nvPicPr>
          <p:cNvPr id="5" name="Picture 4">
            <a:extLst>
              <a:ext uri="{FF2B5EF4-FFF2-40B4-BE49-F238E27FC236}">
                <a16:creationId xmlns:a16="http://schemas.microsoft.com/office/drawing/2014/main" id="{162C1E72-30C8-F701-5F7B-9F906EDBF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4514" y="612775"/>
            <a:ext cx="6505606" cy="4114800"/>
          </a:xfrm>
          <a:prstGeom prst="rect">
            <a:avLst/>
          </a:prstGeom>
          <a:noFill/>
          <a:ln>
            <a:noFill/>
          </a:ln>
        </p:spPr>
      </p:pic>
    </p:spTree>
    <p:extLst>
      <p:ext uri="{BB962C8B-B14F-4D97-AF65-F5344CB8AC3E}">
        <p14:creationId xmlns:p14="http://schemas.microsoft.com/office/powerpoint/2010/main" val="278752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E0459A6-7B61-44C5-B367-7B0CF6B91BD9}"/>
              </a:ext>
            </a:extLst>
          </p:cNvPr>
          <p:cNvGraphicFramePr>
            <a:graphicFrameLocks noGrp="1"/>
          </p:cNvGraphicFramePr>
          <p:nvPr>
            <p:ph sz="half" idx="2"/>
            <p:extLst>
              <p:ext uri="{D42A27DB-BD31-4B8C-83A1-F6EECF244321}">
                <p14:modId xmlns:p14="http://schemas.microsoft.com/office/powerpoint/2010/main" val="628797442"/>
              </p:ext>
            </p:extLst>
          </p:nvPr>
        </p:nvGraphicFramePr>
        <p:xfrm>
          <a:off x="609600" y="1484785"/>
          <a:ext cx="8870776"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B977896-6233-4A67-AEF6-52EF3B85771A}"/>
              </a:ext>
            </a:extLst>
          </p:cNvPr>
          <p:cNvSpPr>
            <a:spLocks noGrp="1"/>
          </p:cNvSpPr>
          <p:nvPr>
            <p:ph type="title"/>
          </p:nvPr>
        </p:nvSpPr>
        <p:spPr>
          <a:xfrm>
            <a:off x="479376" y="188640"/>
            <a:ext cx="7786560" cy="778098"/>
          </a:xfrm>
        </p:spPr>
        <p:txBody>
          <a:bodyPr>
            <a:normAutofit fontScale="90000"/>
          </a:bodyPr>
          <a:lstStyle/>
          <a:p>
            <a:r>
              <a:rPr lang="en-US" dirty="0"/>
              <a:t>Climate mainstreaming in municipal budgets</a:t>
            </a:r>
          </a:p>
        </p:txBody>
      </p:sp>
    </p:spTree>
    <p:extLst>
      <p:ext uri="{BB962C8B-B14F-4D97-AF65-F5344CB8AC3E}">
        <p14:creationId xmlns:p14="http://schemas.microsoft.com/office/powerpoint/2010/main" val="23699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9DA2392-2C21-40AC-B98E-8E1BA14C0E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C442EBC-BC52-462B-9E94-2B3EF0423AC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64AA1D4-C99D-4199-BB69-F6AE6288005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49E1451-23B6-4076-9D77-C02E0556F14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D083BCE0-6EC7-4064-A42D-DE4906AC45E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9DEFF2-430A-FA6D-DB20-F66EC6B24FAD}"/>
              </a:ext>
            </a:extLst>
          </p:cNvPr>
          <p:cNvSpPr>
            <a:spLocks noGrp="1"/>
          </p:cNvSpPr>
          <p:nvPr>
            <p:ph type="title"/>
          </p:nvPr>
        </p:nvSpPr>
        <p:spPr>
          <a:xfrm>
            <a:off x="2389717" y="4800600"/>
            <a:ext cx="7315200" cy="566738"/>
          </a:xfrm>
        </p:spPr>
        <p:txBody>
          <a:bodyPr anchor="b">
            <a:normAutofit/>
          </a:bodyPr>
          <a:lstStyle/>
          <a:p>
            <a:r>
              <a:rPr lang="en-GB" dirty="0"/>
              <a:t>Our targets</a:t>
            </a:r>
            <a:endParaRPr lang="lv-LV" dirty="0"/>
          </a:p>
        </p:txBody>
      </p:sp>
      <p:pic>
        <p:nvPicPr>
          <p:cNvPr id="6" name="Picture 5" descr="A blue and yellow rectangular sign with white text&#10;&#10;Description automatically generated">
            <a:extLst>
              <a:ext uri="{FF2B5EF4-FFF2-40B4-BE49-F238E27FC236}">
                <a16:creationId xmlns:a16="http://schemas.microsoft.com/office/drawing/2014/main" id="{B3AA0A3B-B23E-0FA3-62C2-B9589FEA2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82089" y="612775"/>
            <a:ext cx="6330455" cy="4114800"/>
          </a:xfrm>
          <a:prstGeom prst="rect">
            <a:avLst/>
          </a:prstGeom>
          <a:noFill/>
          <a:ln>
            <a:noFill/>
          </a:ln>
        </p:spPr>
      </p:pic>
    </p:spTree>
    <p:extLst>
      <p:ext uri="{BB962C8B-B14F-4D97-AF65-F5344CB8AC3E}">
        <p14:creationId xmlns:p14="http://schemas.microsoft.com/office/powerpoint/2010/main" val="225320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5CE6-79C2-446F-B986-81D1D02DBE19}"/>
              </a:ext>
            </a:extLst>
          </p:cNvPr>
          <p:cNvSpPr>
            <a:spLocks noGrp="1"/>
          </p:cNvSpPr>
          <p:nvPr>
            <p:ph type="title"/>
          </p:nvPr>
        </p:nvSpPr>
        <p:spPr/>
        <p:txBody>
          <a:bodyPr/>
          <a:lstStyle/>
          <a:p>
            <a:r>
              <a:rPr lang="en-US"/>
              <a:t>Replication organisations deliver </a:t>
            </a:r>
          </a:p>
        </p:txBody>
      </p:sp>
      <p:sp>
        <p:nvSpPr>
          <p:cNvPr id="3" name="Content Placeholder 2">
            <a:extLst>
              <a:ext uri="{FF2B5EF4-FFF2-40B4-BE49-F238E27FC236}">
                <a16:creationId xmlns:a16="http://schemas.microsoft.com/office/drawing/2014/main" id="{A4ECA3EF-B206-4A1F-8214-7EDE56BD094F}"/>
              </a:ext>
            </a:extLst>
          </p:cNvPr>
          <p:cNvSpPr>
            <a:spLocks noGrp="1"/>
          </p:cNvSpPr>
          <p:nvPr>
            <p:ph idx="1"/>
          </p:nvPr>
        </p:nvSpPr>
        <p:spPr>
          <a:xfrm>
            <a:off x="609600" y="1600201"/>
            <a:ext cx="5702424" cy="3268959"/>
          </a:xfrm>
        </p:spPr>
        <p:txBody>
          <a:bodyPr/>
          <a:lstStyle/>
          <a:p>
            <a:r>
              <a:rPr lang="en-US" dirty="0"/>
              <a:t>action plans for </a:t>
            </a:r>
            <a:r>
              <a:rPr lang="en-US" b="1" dirty="0"/>
              <a:t>three</a:t>
            </a:r>
            <a:r>
              <a:rPr lang="en-US" dirty="0"/>
              <a:t> SECAP measures per municipality</a:t>
            </a:r>
            <a:endParaRPr lang="lv-LV" dirty="0"/>
          </a:p>
        </p:txBody>
      </p:sp>
      <p:pic>
        <p:nvPicPr>
          <p:cNvPr id="4" name="Picture 3">
            <a:extLst>
              <a:ext uri="{FF2B5EF4-FFF2-40B4-BE49-F238E27FC236}">
                <a16:creationId xmlns:a16="http://schemas.microsoft.com/office/drawing/2014/main" id="{FCBA4891-C67F-46C9-BC57-BA0F581D5A2B}"/>
              </a:ext>
            </a:extLst>
          </p:cNvPr>
          <p:cNvPicPr>
            <a:picLocks noChangeAspect="1"/>
          </p:cNvPicPr>
          <p:nvPr/>
        </p:nvPicPr>
        <p:blipFill>
          <a:blip r:embed="rId2"/>
          <a:stretch>
            <a:fillRect/>
          </a:stretch>
        </p:blipFill>
        <p:spPr>
          <a:xfrm>
            <a:off x="7104112" y="1455880"/>
            <a:ext cx="3592606" cy="3557599"/>
          </a:xfrm>
          <a:prstGeom prst="rect">
            <a:avLst/>
          </a:prstGeom>
        </p:spPr>
      </p:pic>
    </p:spTree>
    <p:extLst>
      <p:ext uri="{BB962C8B-B14F-4D97-AF65-F5344CB8AC3E}">
        <p14:creationId xmlns:p14="http://schemas.microsoft.com/office/powerpoint/2010/main" val="322943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B7244-55C1-DC29-BB3C-D142D1E6526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CA32CA7-BEF5-EDBF-E630-7BE4126A1FB2}"/>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825889043"/>
      </p:ext>
    </p:extLst>
  </p:cSld>
  <p:clrMapOvr>
    <a:masterClrMapping/>
  </p:clrMapOvr>
</p:sld>
</file>

<file path=ppt/theme/theme1.xml><?xml version="1.0" encoding="utf-8"?>
<a:theme xmlns:a="http://schemas.openxmlformats.org/drawingml/2006/main" name="Larissa-Design">
  <a:themeElements>
    <a:clrScheme name="C4S">
      <a:dk1>
        <a:srgbClr val="333333"/>
      </a:dk1>
      <a:lt1>
        <a:sysClr val="window" lastClr="FFFFFF"/>
      </a:lt1>
      <a:dk2>
        <a:srgbClr val="1A7E99"/>
      </a:dk2>
      <a:lt2>
        <a:srgbClr val="E9EBE6"/>
      </a:lt2>
      <a:accent1>
        <a:srgbClr val="1A7E99"/>
      </a:accent1>
      <a:accent2>
        <a:srgbClr val="EC5C52"/>
      </a:accent2>
      <a:accent3>
        <a:srgbClr val="A1C638"/>
      </a:accent3>
      <a:accent4>
        <a:srgbClr val="8064A2"/>
      </a:accent4>
      <a:accent5>
        <a:srgbClr val="63B8D2"/>
      </a:accent5>
      <a:accent6>
        <a:srgbClr val="F79646"/>
      </a:accent6>
      <a:hlink>
        <a:srgbClr val="9BBB59"/>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9ba8f7-16d4-4fe1-aae8-a607c8f51084" xsi:nil="true"/>
    <lcf76f155ced4ddcb4097134ff3c332f xmlns="eac44ed1-7732-490f-8847-e1319289860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70C1072ADC1DC45B1DAC900BAADA09F" ma:contentTypeVersion="15" ma:contentTypeDescription="Skapa ett nytt dokument." ma:contentTypeScope="" ma:versionID="41045826fd2620f33495ffdbb42f6778">
  <xsd:schema xmlns:xsd="http://www.w3.org/2001/XMLSchema" xmlns:xs="http://www.w3.org/2001/XMLSchema" xmlns:p="http://schemas.microsoft.com/office/2006/metadata/properties" xmlns:ns2="eac44ed1-7732-490f-8847-e1319289860e" xmlns:ns3="fd9ba8f7-16d4-4fe1-aae8-a607c8f51084" targetNamespace="http://schemas.microsoft.com/office/2006/metadata/properties" ma:root="true" ma:fieldsID="8eb63a187ff7638d96d8be585a8d74ac" ns2:_="" ns3:_="">
    <xsd:import namespace="eac44ed1-7732-490f-8847-e1319289860e"/>
    <xsd:import namespace="fd9ba8f7-16d4-4fe1-aae8-a607c8f5108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44ed1-7732-490f-8847-e1319289860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eringar" ma:readOnly="false" ma:fieldId="{5cf76f15-5ced-4ddc-b409-7134ff3c332f}" ma:taxonomyMulti="true" ma:sspId="9e718f3f-2241-40e0-b28e-b7ace922a05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9ba8f7-16d4-4fe1-aae8-a607c8f5108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4daab5b-4cb9-4d58-ad26-262561614d58}" ma:internalName="TaxCatchAll" ma:showField="CatchAllData" ma:web="fd9ba8f7-16d4-4fe1-aae8-a607c8f510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9CB43-26C7-405D-BFDD-34696A6C3C63}">
  <ds:schemaRefs>
    <ds:schemaRef ds:uri="http://purl.org/dc/elements/1.1/"/>
    <ds:schemaRef ds:uri="4bc0fb94-21a4-4ba7-b609-2bdf8776e168"/>
    <ds:schemaRef ds:uri="3f0075d8-42f3-450f-bae1-2594fd4dd4ca"/>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fd9ba8f7-16d4-4fe1-aae8-a607c8f51084"/>
    <ds:schemaRef ds:uri="eac44ed1-7732-490f-8847-e1319289860e"/>
  </ds:schemaRefs>
</ds:datastoreItem>
</file>

<file path=customXml/itemProps2.xml><?xml version="1.0" encoding="utf-8"?>
<ds:datastoreItem xmlns:ds="http://schemas.openxmlformats.org/officeDocument/2006/customXml" ds:itemID="{74194D5C-BD87-4B04-81D9-1C65EB375A3F}">
  <ds:schemaRefs>
    <ds:schemaRef ds:uri="http://schemas.microsoft.com/sharepoint/v3/contenttype/forms"/>
  </ds:schemaRefs>
</ds:datastoreItem>
</file>

<file path=customXml/itemProps3.xml><?xml version="1.0" encoding="utf-8"?>
<ds:datastoreItem xmlns:ds="http://schemas.openxmlformats.org/officeDocument/2006/customXml" ds:itemID="{2BCCD146-E1EA-4050-A69F-55C6488D3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44ed1-7732-490f-8847-e1319289860e"/>
    <ds:schemaRef ds:uri="fd9ba8f7-16d4-4fe1-aae8-a607c8f51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750</TotalTime>
  <Words>2172</Words>
  <Application>Microsoft Office PowerPoint</Application>
  <PresentationFormat>Bredbild</PresentationFormat>
  <Paragraphs>299</Paragraphs>
  <Slides>38</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38</vt:i4>
      </vt:variant>
    </vt:vector>
  </HeadingPairs>
  <TitlesOfParts>
    <vt:vector size="43" baseType="lpstr">
      <vt:lpstr>Arial</vt:lpstr>
      <vt:lpstr>Calibri</vt:lpstr>
      <vt:lpstr>Century Gothic</vt:lpstr>
      <vt:lpstr>Roboto</vt:lpstr>
      <vt:lpstr>Larissa-Design</vt:lpstr>
      <vt:lpstr>PowerPoint-presentation</vt:lpstr>
      <vt:lpstr>Our overall objective</vt:lpstr>
      <vt:lpstr>Three pillars</vt:lpstr>
      <vt:lpstr>PowerPoint-presentation</vt:lpstr>
      <vt:lpstr>Our pathway</vt:lpstr>
      <vt:lpstr>Climate mainstreaming in municipal budgets</vt:lpstr>
      <vt:lpstr>Our targets</vt:lpstr>
      <vt:lpstr>Replication organisations deliver </vt:lpstr>
      <vt:lpstr>PowerPoint-presentation</vt:lpstr>
      <vt:lpstr>PowerPoint-presentation</vt:lpstr>
      <vt:lpstr>Overview on presentation</vt:lpstr>
      <vt:lpstr>Introduction</vt:lpstr>
      <vt:lpstr>Development of SECAPs</vt:lpstr>
      <vt:lpstr>Elements of SECAPs</vt:lpstr>
      <vt:lpstr>Learnings: Success factors</vt:lpstr>
      <vt:lpstr>Selection of measures</vt:lpstr>
      <vt:lpstr>Implementation of measures</vt:lpstr>
      <vt:lpstr>Monitoring and reporting</vt:lpstr>
      <vt:lpstr>Final thoughts</vt:lpstr>
      <vt:lpstr>Resources</vt:lpstr>
      <vt:lpstr>PowerPoint-presentation</vt:lpstr>
      <vt:lpstr>PowerPoint-presentation</vt:lpstr>
      <vt:lpstr>SECAP sectors to be tackled</vt:lpstr>
      <vt:lpstr>SECAP sectors to be takled</vt:lpstr>
      <vt:lpstr>What support do municipalities need?</vt:lpstr>
      <vt:lpstr>Examples of SECAP measures</vt:lpstr>
      <vt:lpstr>Examples of SECAP measures</vt:lpstr>
      <vt:lpstr>Examples of SECAP measures</vt:lpstr>
      <vt:lpstr>Examples of SECAP measures</vt:lpstr>
      <vt:lpstr>Examples of SECAP measures</vt:lpstr>
      <vt:lpstr>Examples of SECAP measures</vt:lpstr>
      <vt:lpstr>PowerPoint-presentation</vt:lpstr>
      <vt:lpstr>PowerPoint-presentation</vt:lpstr>
      <vt:lpstr>Timetable for implementation of the task</vt:lpstr>
      <vt:lpstr>Timetable for implementation of the task</vt:lpstr>
      <vt:lpstr>Timetable for implementation of the task</vt:lpstr>
      <vt:lpstr>Timetable for implementation of the task</vt:lpstr>
      <vt:lpstr>Timetable 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Cotel</dc:creator>
  <cp:lastModifiedBy>Göran Gustavsson</cp:lastModifiedBy>
  <cp:revision>103</cp:revision>
  <dcterms:created xsi:type="dcterms:W3CDTF">2018-03-16T14:42:03Z</dcterms:created>
  <dcterms:modified xsi:type="dcterms:W3CDTF">2024-04-23T20:32:16Z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0x0101007F2BA95AEB5C3148A50EA0C73B826ECC</vt:lpwstr>
  </property>
  <property fmtid="{D5CDD505-2E9C-101B-9397-08002B2CF9AE}" pid="3" name="MediaServiceImageTags">
    <vt:lpwstr/>
  </property>
</Properties>
</file>